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18"/>
  </p:notesMasterIdLst>
  <p:sldIdLst>
    <p:sldId id="262" r:id="rId2"/>
    <p:sldId id="287" r:id="rId3"/>
    <p:sldId id="315" r:id="rId4"/>
    <p:sldId id="316" r:id="rId5"/>
    <p:sldId id="317" r:id="rId6"/>
    <p:sldId id="318" r:id="rId7"/>
    <p:sldId id="319" r:id="rId8"/>
    <p:sldId id="320" r:id="rId9"/>
    <p:sldId id="321" r:id="rId10"/>
    <p:sldId id="328" r:id="rId11"/>
    <p:sldId id="296" r:id="rId12"/>
    <p:sldId id="322" r:id="rId13"/>
    <p:sldId id="323" r:id="rId14"/>
    <p:sldId id="324" r:id="rId15"/>
    <p:sldId id="325" r:id="rId16"/>
    <p:sldId id="329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4FAA8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6176" autoAdjust="0"/>
    <p:restoredTop sz="94660"/>
  </p:normalViewPr>
  <p:slideViewPr>
    <p:cSldViewPr>
      <p:cViewPr varScale="1">
        <p:scale>
          <a:sx n="68" d="100"/>
          <a:sy n="68" d="100"/>
        </p:scale>
        <p:origin x="-183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1E0AE9-6BC7-4FF4-863F-E9B54023C847}" type="datetimeFigureOut">
              <a:rPr lang="en-US" smtClean="0"/>
              <a:pPr/>
              <a:t>11/15/2020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5FD77A-F804-4AE6-86D7-7048C30843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0D92ED-0949-4354-AC30-3645D7D5C323}" type="datetimeFigureOut">
              <a:rPr lang="en-US" smtClean="0"/>
              <a:pPr/>
              <a:t>11/15/2020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7BF074-11AC-48AA-9A30-CC515BA71A9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0D92ED-0949-4354-AC30-3645D7D5C323}" type="datetimeFigureOut">
              <a:rPr lang="en-US" smtClean="0"/>
              <a:pPr/>
              <a:t>11/15/2020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7BF074-11AC-48AA-9A30-CC515BA71A9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0D92ED-0949-4354-AC30-3645D7D5C323}" type="datetimeFigureOut">
              <a:rPr lang="en-US" smtClean="0"/>
              <a:pPr/>
              <a:t>11/15/2020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7BF074-11AC-48AA-9A30-CC515BA71A9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0D92ED-0949-4354-AC30-3645D7D5C323}" type="datetimeFigureOut">
              <a:rPr lang="en-US" smtClean="0"/>
              <a:pPr/>
              <a:t>11/15/2020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7BF074-11AC-48AA-9A30-CC515BA71A9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0D92ED-0949-4354-AC30-3645D7D5C323}" type="datetimeFigureOut">
              <a:rPr lang="en-US" smtClean="0"/>
              <a:pPr/>
              <a:t>11/15/2020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7BF074-11AC-48AA-9A30-CC515BA71A9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0D92ED-0949-4354-AC30-3645D7D5C323}" type="datetimeFigureOut">
              <a:rPr lang="en-US" smtClean="0"/>
              <a:pPr/>
              <a:t>11/15/2020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7BF074-11AC-48AA-9A30-CC515BA71A9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0D92ED-0949-4354-AC30-3645D7D5C323}" type="datetimeFigureOut">
              <a:rPr lang="en-US" smtClean="0"/>
              <a:pPr/>
              <a:t>11/15/2020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7BF074-11AC-48AA-9A30-CC515BA71A9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0D92ED-0949-4354-AC30-3645D7D5C323}" type="datetimeFigureOut">
              <a:rPr lang="en-US" smtClean="0"/>
              <a:pPr/>
              <a:t>11/15/2020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7BF074-11AC-48AA-9A30-CC515BA71A9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0D92ED-0949-4354-AC30-3645D7D5C323}" type="datetimeFigureOut">
              <a:rPr lang="en-US" smtClean="0"/>
              <a:pPr/>
              <a:t>11/15/2020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7BF074-11AC-48AA-9A30-CC515BA71A9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0D92ED-0949-4354-AC30-3645D7D5C323}" type="datetimeFigureOut">
              <a:rPr lang="en-US" smtClean="0"/>
              <a:pPr/>
              <a:t>11/15/2020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7BF074-11AC-48AA-9A30-CC515BA71A9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0D92ED-0949-4354-AC30-3645D7D5C323}" type="datetimeFigureOut">
              <a:rPr lang="en-US" smtClean="0"/>
              <a:pPr/>
              <a:t>11/15/2020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7BF074-11AC-48AA-9A30-CC515BA71A9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0D92ED-0949-4354-AC30-3645D7D5C323}" type="datetimeFigureOut">
              <a:rPr lang="en-US" smtClean="0"/>
              <a:pPr/>
              <a:t>11/15/2020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7BF074-11AC-48AA-9A30-CC515BA71A9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.wav"/><Relationship Id="rId4" Type="http://schemas.openxmlformats.org/officeDocument/2006/relationships/image" Target="../media/image1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.wav"/><Relationship Id="rId4" Type="http://schemas.openxmlformats.org/officeDocument/2006/relationships/image" Target="../media/image1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.wav"/><Relationship Id="rId4" Type="http://schemas.openxmlformats.org/officeDocument/2006/relationships/image" Target="../media/image1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.wav"/><Relationship Id="rId4" Type="http://schemas.openxmlformats.org/officeDocument/2006/relationships/image" Target="../media/image16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.wav"/><Relationship Id="rId4" Type="http://schemas.openxmlformats.org/officeDocument/2006/relationships/image" Target="../media/image17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audio1.wav"/><Relationship Id="rId1" Type="http://schemas.openxmlformats.org/officeDocument/2006/relationships/audio" Target="file:///C:\Users\Admin\Downloads\export_ofoct.com%20(1).mp3" TargetMode="Externa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audio1.wav"/><Relationship Id="rId1" Type="http://schemas.openxmlformats.org/officeDocument/2006/relationships/audio" Target="file:///C:\Users\Admin\Downloads\export_ofoct.com%20(1).mp3" TargetMode="Externa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audio1.wav"/><Relationship Id="rId1" Type="http://schemas.openxmlformats.org/officeDocument/2006/relationships/audio" Target="file:///C:\Users\Admin\Downloads\export_ofoct.com%20(1).mp3" TargetMode="Externa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audio1.wav"/><Relationship Id="rId1" Type="http://schemas.openxmlformats.org/officeDocument/2006/relationships/audio" Target="file:///C:\Users\Admin\Downloads\export_ofoct.com%20(1).mp3" TargetMode="Externa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audio1.wav"/><Relationship Id="rId1" Type="http://schemas.openxmlformats.org/officeDocument/2006/relationships/audio" Target="file:///C:\Users\Admin\Downloads\export_ofoct.com%20(1).mp3" TargetMode="Externa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0.jpeg"/><Relationship Id="rId2" Type="http://schemas.openxmlformats.org/officeDocument/2006/relationships/audio" Target="../media/audio1.wav"/><Relationship Id="rId1" Type="http://schemas.openxmlformats.org/officeDocument/2006/relationships/audio" Target="file:///C:\Users\Admin\Downloads\export_ofoct.com%20(1).mp3" TargetMode="External"/><Relationship Id="rId6" Type="http://schemas.openxmlformats.org/officeDocument/2006/relationships/image" Target="../media/image9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audio1.wav"/><Relationship Id="rId1" Type="http://schemas.openxmlformats.org/officeDocument/2006/relationships/audio" Target="file:///C:\Users\Admin\Downloads\export_ofoct.com%20(1).mp3" TargetMode="External"/><Relationship Id="rId6" Type="http://schemas.openxmlformats.org/officeDocument/2006/relationships/image" Target="../media/image11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audio1.wav"/><Relationship Id="rId1" Type="http://schemas.openxmlformats.org/officeDocument/2006/relationships/audio" Target="file:///C:\Users\Admin\Downloads\export_ofoct.com%20(1).mp3" TargetMode="Externa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5000" r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609600" y="1274326"/>
            <a:ext cx="7924800" cy="418576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10000" b="1" dirty="0" smtClean="0">
                <a:ln w="28575">
                  <a:solidFill>
                    <a:schemeClr val="tx2">
                      <a:lumMod val="10000"/>
                    </a:schemeClr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हमारा</a:t>
            </a:r>
          </a:p>
          <a:p>
            <a:pPr algn="ctr"/>
            <a:endParaRPr lang="en-US" sz="2400" b="1" cap="none" spc="0" dirty="0" smtClean="0">
              <a:ln w="28575">
                <a:solidFill>
                  <a:srgbClr val="FFFF00"/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  <a:p>
            <a:pPr algn="ctr"/>
            <a:r>
              <a:rPr lang="hi-IN" sz="13800" b="1" cap="none" spc="0" dirty="0" smtClean="0">
                <a:ln w="28575">
                  <a:solidFill>
                    <a:srgbClr val="FFFF00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इतिहास</a:t>
            </a:r>
            <a:endParaRPr lang="hi-IN" sz="11500" b="1" cap="none" spc="0" dirty="0" smtClean="0">
              <a:ln w="28575">
                <a:solidFill>
                  <a:srgbClr val="FFFF00"/>
                </a:solidFill>
                <a:prstDash val="solid"/>
                <a:miter lim="800000"/>
              </a:ln>
              <a:solidFill>
                <a:srgbClr val="FFFF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0" y="6096000"/>
            <a:ext cx="9144000" cy="7620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775430" y="6073914"/>
            <a:ext cx="7606570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hi-IN" sz="4000" b="1" cap="none" spc="0" dirty="0" smtClean="0">
                <a:ln w="18000">
                  <a:solidFill>
                    <a:srgbClr val="00B0F0"/>
                  </a:solidFill>
                  <a:prstDash val="solid"/>
                  <a:miter lim="800000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प्रस्तुति – सम्यक पाठशाला, उदयपुर</a:t>
            </a:r>
            <a:endParaRPr lang="en-US" sz="4000" b="1" cap="none" spc="0" dirty="0">
              <a:ln w="18000">
                <a:solidFill>
                  <a:srgbClr val="00B0F0"/>
                </a:solidFill>
                <a:prstDash val="solid"/>
                <a:miter lim="800000"/>
              </a:ln>
              <a:solidFill>
                <a:schemeClr val="tx1">
                  <a:lumMod val="95000"/>
                  <a:lumOff val="5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143000" y="762000"/>
            <a:ext cx="7064756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hi-IN" sz="6600" b="1" cap="none" spc="0" dirty="0" smtClean="0">
                <a:ln w="18000">
                  <a:solidFill>
                    <a:srgbClr val="FFFF00"/>
                  </a:solidFill>
                  <a:prstDash val="solid"/>
                  <a:miter lim="800000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एक सरोवर का नाम</a:t>
            </a:r>
            <a:endParaRPr lang="en-US" sz="6600" b="1" cap="none" spc="0" dirty="0">
              <a:ln w="18000">
                <a:solidFill>
                  <a:srgbClr val="FFFF00"/>
                </a:solidFill>
                <a:prstDash val="solid"/>
                <a:miter lim="800000"/>
              </a:ln>
              <a:solidFill>
                <a:schemeClr val="accent2">
                  <a:lumMod val="50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349950" y="1787604"/>
            <a:ext cx="696024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hi-IN" sz="6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+</a:t>
            </a:r>
            <a:endParaRPr lang="en-US" sz="66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733800" y="2778204"/>
            <a:ext cx="1906291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hi-IN" sz="6600" b="1" cap="none" spc="0" dirty="0" smtClean="0">
                <a:ln w="18000">
                  <a:solidFill>
                    <a:srgbClr val="FFFF00"/>
                  </a:solidFill>
                  <a:prstDash val="solid"/>
                  <a:miter lim="800000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नन्दी</a:t>
            </a:r>
            <a:endParaRPr lang="en-US" sz="6600" b="1" cap="none" spc="0" dirty="0">
              <a:ln w="18000">
                <a:solidFill>
                  <a:srgbClr val="FFFF00"/>
                </a:solidFill>
                <a:prstDash val="solid"/>
                <a:miter lim="800000"/>
              </a:ln>
              <a:solidFill>
                <a:schemeClr val="accent2">
                  <a:lumMod val="50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343400" y="3768804"/>
            <a:ext cx="696024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hi-IN" sz="66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+</a:t>
            </a:r>
            <a:endParaRPr lang="en-US" sz="66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038600" y="4911804"/>
            <a:ext cx="1159293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hi-IN" sz="6600" b="1" cap="none" spc="0" dirty="0" smtClean="0">
                <a:ln w="18000">
                  <a:solidFill>
                    <a:srgbClr val="FFFF00"/>
                  </a:solidFill>
                  <a:prstDash val="solid"/>
                  <a:miter lim="800000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25</a:t>
            </a:r>
            <a:endParaRPr lang="en-US" sz="6600" b="1" cap="none" spc="0" dirty="0">
              <a:ln w="18000">
                <a:solidFill>
                  <a:srgbClr val="FFFF00"/>
                </a:solidFill>
                <a:prstDash val="solid"/>
                <a:miter lim="800000"/>
              </a:ln>
              <a:solidFill>
                <a:schemeClr val="accent2">
                  <a:lumMod val="50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8488C4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lin ang="5400000" scaled="0"/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j0214098.wav">
            <a:hlinkClick r:id="" action="ppaction://media"/>
          </p:cNvPr>
          <p:cNvPicPr>
            <a:picLocks noRot="1" noChangeAspect="1"/>
          </p:cNvPicPr>
          <p:nvPr>
            <a:wavAudioFile r:embed="rId1" name="j0214098.wav"/>
          </p:nvPr>
        </p:nvPicPr>
        <p:blipFill>
          <a:blip r:embed="rId3"/>
          <a:stretch>
            <a:fillRect/>
          </a:stretch>
        </p:blipFill>
        <p:spPr>
          <a:xfrm>
            <a:off x="8686800" y="6553200"/>
            <a:ext cx="304800" cy="304800"/>
          </a:xfrm>
          <a:prstGeom prst="rect">
            <a:avLst/>
          </a:prstGeom>
        </p:spPr>
      </p:pic>
      <p:pic>
        <p:nvPicPr>
          <p:cNvPr id="5" name="Picture 2" descr="C:\Users\Admin\Desktop\Chittor-garh-30228_x===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28600" y="228600"/>
            <a:ext cx="8610600" cy="479243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Rectangle 6"/>
          <p:cNvSpPr/>
          <p:nvPr/>
        </p:nvSpPr>
        <p:spPr>
          <a:xfrm>
            <a:off x="0" y="5477470"/>
            <a:ext cx="914400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5400" b="1" cap="none" spc="0" dirty="0" smtClean="0">
                <a:ln w="12700">
                  <a:solidFill>
                    <a:srgbClr val="FFFF00"/>
                  </a:solidFill>
                  <a:prstDash val="solid"/>
                  <a:miter lim="800000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जैन कीर्ति स्तम्भ, चित्तौड़गढ़</a:t>
            </a:r>
            <a:endParaRPr lang="en-US" sz="5400" b="1" cap="none" spc="0" dirty="0">
              <a:ln w="12700">
                <a:solidFill>
                  <a:srgbClr val="FFFF00"/>
                </a:solidFill>
                <a:prstDash val="solid"/>
                <a:miter lim="800000"/>
              </a:ln>
              <a:solidFill>
                <a:schemeClr val="accent2">
                  <a:lumMod val="50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4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1" dur="1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j0214098.wav">
            <a:hlinkClick r:id="" action="ppaction://media"/>
          </p:cNvPr>
          <p:cNvPicPr>
            <a:picLocks noRot="1" noChangeAspect="1"/>
          </p:cNvPicPr>
          <p:nvPr>
            <a:wavAudioFile r:embed="rId1" name="j0214098.wav"/>
          </p:nvPr>
        </p:nvPicPr>
        <p:blipFill>
          <a:blip r:embed="rId3"/>
          <a:stretch>
            <a:fillRect/>
          </a:stretch>
        </p:blipFill>
        <p:spPr>
          <a:xfrm>
            <a:off x="8686800" y="6553200"/>
            <a:ext cx="304800" cy="30480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0" y="5477470"/>
            <a:ext cx="914400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5400" b="1" cap="none" spc="0" dirty="0" smtClean="0">
                <a:ln w="12700">
                  <a:solidFill>
                    <a:srgbClr val="FFFF00"/>
                  </a:solidFill>
                  <a:prstDash val="solid"/>
                  <a:miter lim="800000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पं. टोडरमल जी</a:t>
            </a:r>
            <a:endParaRPr lang="en-US" sz="5400" b="1" cap="none" spc="0" dirty="0">
              <a:ln w="12700">
                <a:solidFill>
                  <a:srgbClr val="FFFF00"/>
                </a:solidFill>
                <a:prstDash val="solid"/>
                <a:miter lim="800000"/>
              </a:ln>
              <a:solidFill>
                <a:schemeClr val="accent2">
                  <a:lumMod val="50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pic>
        <p:nvPicPr>
          <p:cNvPr id="8" name="Picture 3" descr="D:\AA\14993551_940181579458609_5029772562160300117_n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04800" y="228600"/>
            <a:ext cx="8458200" cy="48006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</p:pic>
    </p:spTree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4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1" dur="1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j0214098.wav">
            <a:hlinkClick r:id="" action="ppaction://media"/>
          </p:cNvPr>
          <p:cNvPicPr>
            <a:picLocks noRot="1" noChangeAspect="1"/>
          </p:cNvPicPr>
          <p:nvPr>
            <a:wavAudioFile r:embed="rId1" name="j0214098.wav"/>
          </p:nvPr>
        </p:nvPicPr>
        <p:blipFill>
          <a:blip r:embed="rId3"/>
          <a:stretch>
            <a:fillRect/>
          </a:stretch>
        </p:blipFill>
        <p:spPr>
          <a:xfrm>
            <a:off x="8686800" y="6553200"/>
            <a:ext cx="304800" cy="30480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0" y="5477470"/>
            <a:ext cx="914400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5400" b="1" cap="none" spc="0" dirty="0" smtClean="0">
                <a:ln w="12700">
                  <a:solidFill>
                    <a:srgbClr val="FFFF00"/>
                  </a:solidFill>
                  <a:prstDash val="solid"/>
                  <a:miter lim="800000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कौन्डेश से कुन्दकुन्द</a:t>
            </a:r>
            <a:endParaRPr lang="en-US" sz="5400" b="1" cap="none" spc="0" dirty="0">
              <a:ln w="12700">
                <a:solidFill>
                  <a:srgbClr val="FFFF00"/>
                </a:solidFill>
                <a:prstDash val="solid"/>
                <a:miter lim="800000"/>
              </a:ln>
              <a:solidFill>
                <a:schemeClr val="accent2">
                  <a:lumMod val="50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pic>
        <p:nvPicPr>
          <p:cNvPr id="5" name="Picture 3" descr="E:\jain\16664939_244938665953006_9006564680937272300_o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28600" y="304800"/>
            <a:ext cx="8773886" cy="4953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4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1" dur="1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j0214098.wav">
            <a:hlinkClick r:id="" action="ppaction://media"/>
          </p:cNvPr>
          <p:cNvPicPr>
            <a:picLocks noRot="1" noChangeAspect="1"/>
          </p:cNvPicPr>
          <p:nvPr>
            <a:wavAudioFile r:embed="rId1" name="j0214098.wav"/>
          </p:nvPr>
        </p:nvPicPr>
        <p:blipFill>
          <a:blip r:embed="rId3"/>
          <a:stretch>
            <a:fillRect/>
          </a:stretch>
        </p:blipFill>
        <p:spPr>
          <a:xfrm>
            <a:off x="8686800" y="6553200"/>
            <a:ext cx="304800" cy="30480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0" y="5477470"/>
            <a:ext cx="9144000" cy="86177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5000" b="1" cap="none" spc="0" dirty="0" smtClean="0">
                <a:ln w="12700">
                  <a:solidFill>
                    <a:srgbClr val="FFFF00"/>
                  </a:solidFill>
                  <a:prstDash val="solid"/>
                  <a:miter lim="800000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शेर की पर्याय में महावीर का जीव</a:t>
            </a:r>
            <a:endParaRPr lang="en-US" sz="5000" b="1" cap="none" spc="0" dirty="0">
              <a:ln w="12700">
                <a:solidFill>
                  <a:srgbClr val="FFFF00"/>
                </a:solidFill>
                <a:prstDash val="solid"/>
                <a:miter lim="800000"/>
              </a:ln>
              <a:solidFill>
                <a:schemeClr val="accent2">
                  <a:lumMod val="50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pic>
        <p:nvPicPr>
          <p:cNvPr id="5" name="Picture 3" descr="D:\jain\PROGRAM\CHITRA\ttt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52400" y="228600"/>
            <a:ext cx="8711415" cy="48768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4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1" dur="1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j0214098.wav">
            <a:hlinkClick r:id="" action="ppaction://media"/>
          </p:cNvPr>
          <p:cNvPicPr>
            <a:picLocks noRot="1" noChangeAspect="1"/>
          </p:cNvPicPr>
          <p:nvPr>
            <a:wavAudioFile r:embed="rId1" name="j0214098.wav"/>
          </p:nvPr>
        </p:nvPicPr>
        <p:blipFill>
          <a:blip r:embed="rId3"/>
          <a:stretch>
            <a:fillRect/>
          </a:stretch>
        </p:blipFill>
        <p:spPr>
          <a:xfrm>
            <a:off x="8686800" y="6553200"/>
            <a:ext cx="304800" cy="30480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0" y="5477470"/>
            <a:ext cx="914400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5400" b="1" cap="none" spc="0" dirty="0" smtClean="0">
                <a:ln w="12700">
                  <a:solidFill>
                    <a:srgbClr val="FFFF00"/>
                  </a:solidFill>
                  <a:prstDash val="solid"/>
                  <a:miter lim="800000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अंजन बना निरंजन</a:t>
            </a:r>
            <a:endParaRPr lang="en-US" sz="5400" b="1" cap="none" spc="0" dirty="0">
              <a:ln w="12700">
                <a:solidFill>
                  <a:srgbClr val="FFFF00"/>
                </a:solidFill>
                <a:prstDash val="solid"/>
                <a:miter lim="800000"/>
              </a:ln>
              <a:solidFill>
                <a:schemeClr val="accent2">
                  <a:lumMod val="50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pic>
        <p:nvPicPr>
          <p:cNvPr id="5" name="Picture 2" descr="D:\jain\PROGRAM\CHITRA\अंजन चोर की कथा  निशंकित अंग में प्रसिद्ध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80999" y="381000"/>
            <a:ext cx="8539565" cy="4343400"/>
          </a:xfrm>
          <a:prstGeom prst="rect">
            <a:avLst/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</p:spTree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4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1" dur="1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524000" y="1143000"/>
            <a:ext cx="6248400" cy="43396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13800" b="1" cap="none" spc="0" dirty="0" smtClean="0">
                <a:ln w="38100">
                  <a:solidFill>
                    <a:srgbClr val="FFFF00"/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जय जिनेन्द्र</a:t>
            </a:r>
            <a:endParaRPr lang="en-US" sz="13800" b="1" cap="none" spc="0" dirty="0">
              <a:ln w="38100">
                <a:solidFill>
                  <a:srgbClr val="FFFF00"/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981200" y="838200"/>
            <a:ext cx="5181600" cy="158254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>
              <a:lnSpc>
                <a:spcPct val="150000"/>
              </a:lnSpc>
            </a:pPr>
            <a:endParaRPr lang="en-US" sz="7200" b="1" cap="none" spc="0" dirty="0">
              <a:ln w="19050">
                <a:solidFill>
                  <a:schemeClr val="bg1"/>
                </a:solidFill>
                <a:prstDash val="solid"/>
                <a:miter lim="800000"/>
              </a:ln>
              <a:solidFill>
                <a:schemeClr val="accent5">
                  <a:lumMod val="60000"/>
                  <a:lumOff val="40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pic>
        <p:nvPicPr>
          <p:cNvPr id="3" name="export_ofoct.com (1)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/>
          <a:stretch>
            <a:fillRect/>
          </a:stretch>
        </p:blipFill>
        <p:spPr>
          <a:xfrm>
            <a:off x="8610600" y="6553200"/>
            <a:ext cx="304800" cy="3048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2209800" y="1143000"/>
            <a:ext cx="4578497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hi-IN" sz="8800" b="1" cap="none" spc="0" dirty="0" smtClean="0">
                <a:ln w="12700">
                  <a:solidFill>
                    <a:srgbClr val="FF0000"/>
                  </a:solidFill>
                  <a:prstDash val="solid"/>
                  <a:miter lim="800000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POSSIBLE</a:t>
            </a:r>
            <a:endParaRPr lang="en-US" sz="8800" b="1" cap="none" spc="0" dirty="0">
              <a:ln w="12700">
                <a:solidFill>
                  <a:srgbClr val="FF0000"/>
                </a:solidFill>
                <a:prstDash val="solid"/>
                <a:miter lim="800000"/>
              </a:ln>
              <a:solidFill>
                <a:schemeClr val="accent2">
                  <a:lumMod val="40000"/>
                  <a:lumOff val="60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279503" y="3582650"/>
            <a:ext cx="4578497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8800" b="1" cap="none" spc="0" dirty="0" smtClean="0">
                <a:ln w="12700">
                  <a:solidFill>
                    <a:srgbClr val="FF0000"/>
                  </a:solidFill>
                  <a:prstDash val="solid"/>
                  <a:miter lim="800000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संभवनाथ</a:t>
            </a:r>
            <a:endParaRPr lang="en-US" sz="8800" b="1" cap="none" spc="0" dirty="0">
              <a:ln w="12700">
                <a:solidFill>
                  <a:srgbClr val="FF0000"/>
                </a:solidFill>
                <a:prstDash val="solid"/>
                <a:miter lim="800000"/>
              </a:ln>
              <a:solidFill>
                <a:schemeClr val="accent2">
                  <a:lumMod val="40000"/>
                  <a:lumOff val="60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pic>
        <p:nvPicPr>
          <p:cNvPr id="7" name="j0214098.wav">
            <a:hlinkClick r:id="" action="ppaction://media"/>
          </p:cNvPr>
          <p:cNvPicPr>
            <a:picLocks noRot="1" noChangeAspect="1"/>
          </p:cNvPicPr>
          <p:nvPr>
            <a:wavAudioFile r:embed="rId2" name="j0214098.wav"/>
          </p:nvPr>
        </p:nvPicPr>
        <p:blipFill>
          <a:blip r:embed="rId6"/>
          <a:stretch>
            <a:fillRect/>
          </a:stretch>
        </p:blipFill>
        <p:spPr>
          <a:xfrm>
            <a:off x="86868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29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1" dur="1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474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>
                <p:cTn id="1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l="-25000" r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981200" y="838200"/>
            <a:ext cx="5181600" cy="158254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>
              <a:lnSpc>
                <a:spcPct val="150000"/>
              </a:lnSpc>
            </a:pPr>
            <a:endParaRPr lang="en-US" sz="7200" b="1" cap="none" spc="0" dirty="0">
              <a:ln w="19050">
                <a:solidFill>
                  <a:schemeClr val="bg1"/>
                </a:solidFill>
                <a:prstDash val="solid"/>
                <a:miter lim="800000"/>
              </a:ln>
              <a:solidFill>
                <a:schemeClr val="accent5">
                  <a:lumMod val="60000"/>
                  <a:lumOff val="40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pic>
        <p:nvPicPr>
          <p:cNvPr id="3" name="export_ofoct.com (1)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/>
          <a:stretch>
            <a:fillRect/>
          </a:stretch>
        </p:blipFill>
        <p:spPr>
          <a:xfrm>
            <a:off x="8610600" y="6553200"/>
            <a:ext cx="304800" cy="3048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685800" y="1219200"/>
            <a:ext cx="8153400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8000" b="1" cap="none" spc="0" dirty="0" smtClean="0">
                <a:ln w="12700">
                  <a:solidFill>
                    <a:srgbClr val="002060"/>
                  </a:solidFill>
                  <a:prstDash val="solid"/>
                  <a:miter lim="800000"/>
                </a:ln>
                <a:solidFill>
                  <a:srgbClr val="FFC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CONGRATULATION</a:t>
            </a:r>
            <a:endParaRPr lang="en-US" sz="8000" b="1" cap="none" spc="0" dirty="0">
              <a:ln w="12700">
                <a:solidFill>
                  <a:srgbClr val="002060"/>
                </a:solidFill>
                <a:prstDash val="solid"/>
                <a:miter lim="800000"/>
              </a:ln>
              <a:solidFill>
                <a:srgbClr val="FFC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762000" y="3963650"/>
            <a:ext cx="7924799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8800" b="1" cap="none" spc="0" dirty="0" smtClean="0">
                <a:ln w="12700">
                  <a:solidFill>
                    <a:srgbClr val="002060"/>
                  </a:solidFill>
                  <a:prstDash val="solid"/>
                  <a:miter lim="800000"/>
                </a:ln>
                <a:solidFill>
                  <a:srgbClr val="FFC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अभिनन्दन नाथ</a:t>
            </a:r>
            <a:endParaRPr lang="en-US" sz="8800" b="1" cap="none" spc="0" dirty="0">
              <a:ln w="12700">
                <a:solidFill>
                  <a:srgbClr val="002060"/>
                </a:solidFill>
                <a:prstDash val="solid"/>
                <a:miter lim="800000"/>
              </a:ln>
              <a:solidFill>
                <a:srgbClr val="FFC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pic>
        <p:nvPicPr>
          <p:cNvPr id="7" name="j0214098.wav">
            <a:hlinkClick r:id="" action="ppaction://media"/>
          </p:cNvPr>
          <p:cNvPicPr>
            <a:picLocks noRot="1" noChangeAspect="1"/>
          </p:cNvPicPr>
          <p:nvPr>
            <a:wavAudioFile r:embed="rId2" name="j0214098.wav"/>
          </p:nvPr>
        </p:nvPicPr>
        <p:blipFill>
          <a:blip r:embed="rId6"/>
          <a:stretch>
            <a:fillRect/>
          </a:stretch>
        </p:blipFill>
        <p:spPr>
          <a:xfrm>
            <a:off x="86868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29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1" dur="1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474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>
                <p:cTn id="1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981200" y="838200"/>
            <a:ext cx="5181600" cy="158254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>
              <a:lnSpc>
                <a:spcPct val="150000"/>
              </a:lnSpc>
            </a:pPr>
            <a:endParaRPr lang="en-US" sz="7200" b="1" cap="none" spc="0" dirty="0">
              <a:ln w="19050">
                <a:solidFill>
                  <a:schemeClr val="bg1"/>
                </a:solidFill>
                <a:prstDash val="solid"/>
                <a:miter lim="800000"/>
              </a:ln>
              <a:solidFill>
                <a:schemeClr val="accent5">
                  <a:lumMod val="60000"/>
                  <a:lumOff val="40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pic>
        <p:nvPicPr>
          <p:cNvPr id="3" name="export_ofoct.com (1)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/>
          <a:stretch>
            <a:fillRect/>
          </a:stretch>
        </p:blipFill>
        <p:spPr>
          <a:xfrm>
            <a:off x="8610600" y="6553200"/>
            <a:ext cx="304800" cy="3048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2209800" y="1143000"/>
            <a:ext cx="3509125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8800" b="1" cap="none" spc="0" dirty="0" smtClean="0">
                <a:ln w="12700">
                  <a:solidFill>
                    <a:schemeClr val="bg1"/>
                  </a:solidFill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CLEAN</a:t>
            </a:r>
            <a:endParaRPr lang="en-US" sz="8800" b="1" cap="none" spc="0" dirty="0">
              <a:ln w="12700">
                <a:solidFill>
                  <a:schemeClr val="bg1"/>
                </a:solidFill>
                <a:prstDash val="solid"/>
                <a:miter lim="800000"/>
              </a:ln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905000" y="3581400"/>
            <a:ext cx="5638800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8800" b="1" cap="none" spc="0" dirty="0" smtClean="0">
                <a:ln w="12700">
                  <a:solidFill>
                    <a:schemeClr val="bg1"/>
                  </a:solidFill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विमलनाथ</a:t>
            </a:r>
            <a:endParaRPr lang="en-US" sz="8800" b="1" cap="none" spc="0" dirty="0">
              <a:ln w="12700">
                <a:solidFill>
                  <a:schemeClr val="bg1"/>
                </a:solidFill>
                <a:prstDash val="solid"/>
                <a:miter lim="800000"/>
              </a:ln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pic>
        <p:nvPicPr>
          <p:cNvPr id="7" name="j0214098.wav">
            <a:hlinkClick r:id="" action="ppaction://media"/>
          </p:cNvPr>
          <p:cNvPicPr>
            <a:picLocks noRot="1" noChangeAspect="1"/>
          </p:cNvPicPr>
          <p:nvPr>
            <a:wavAudioFile r:embed="rId2" name="j0214098.wav"/>
          </p:nvPr>
        </p:nvPicPr>
        <p:blipFill>
          <a:blip r:embed="rId6"/>
          <a:stretch>
            <a:fillRect/>
          </a:stretch>
        </p:blipFill>
        <p:spPr>
          <a:xfrm>
            <a:off x="86868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29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1" dur="1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474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>
                <p:cTn id="1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828800" y="914400"/>
            <a:ext cx="5181600" cy="158254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>
              <a:lnSpc>
                <a:spcPct val="150000"/>
              </a:lnSpc>
            </a:pPr>
            <a:endParaRPr lang="en-US" sz="7200" b="1" cap="none" spc="0" dirty="0">
              <a:ln w="19050">
                <a:solidFill>
                  <a:schemeClr val="bg1"/>
                </a:solidFill>
                <a:prstDash val="solid"/>
                <a:miter lim="800000"/>
              </a:ln>
              <a:solidFill>
                <a:schemeClr val="accent5">
                  <a:lumMod val="60000"/>
                  <a:lumOff val="40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pic>
        <p:nvPicPr>
          <p:cNvPr id="3" name="export_ofoct.com (1)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/>
          <a:stretch>
            <a:fillRect/>
          </a:stretch>
        </p:blipFill>
        <p:spPr>
          <a:xfrm>
            <a:off x="8610600" y="6553200"/>
            <a:ext cx="304800" cy="3048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685800" y="1676400"/>
            <a:ext cx="8010013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hi-IN" sz="8800" b="1" cap="none" spc="0" dirty="0" smtClean="0">
                <a:ln w="12700">
                  <a:solidFill>
                    <a:srgbClr val="FFFF00"/>
                  </a:solidFill>
                  <a:prstDash val="solid"/>
                  <a:miter lim="800000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FLOWER DENTAL</a:t>
            </a:r>
            <a:endParaRPr lang="en-US" sz="8800" b="1" cap="none" spc="0" dirty="0">
              <a:ln w="12700">
                <a:solidFill>
                  <a:srgbClr val="FFFF00"/>
                </a:solidFill>
                <a:prstDash val="solid"/>
                <a:miter lim="800000"/>
              </a:ln>
              <a:solidFill>
                <a:schemeClr val="accent2">
                  <a:lumMod val="50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279503" y="3582650"/>
            <a:ext cx="4578497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8800" b="1" cap="none" spc="0" dirty="0" smtClean="0">
                <a:ln w="12700">
                  <a:solidFill>
                    <a:srgbClr val="FFFF00"/>
                  </a:solidFill>
                  <a:prstDash val="solid"/>
                  <a:miter lim="800000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पुष्पदन्त</a:t>
            </a:r>
            <a:endParaRPr lang="en-US" sz="8800" b="1" cap="none" spc="0" dirty="0">
              <a:ln w="12700">
                <a:solidFill>
                  <a:srgbClr val="FFFF00"/>
                </a:solidFill>
                <a:prstDash val="solid"/>
                <a:miter lim="800000"/>
              </a:ln>
              <a:solidFill>
                <a:schemeClr val="accent2">
                  <a:lumMod val="50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pic>
        <p:nvPicPr>
          <p:cNvPr id="7" name="j0214098.wav">
            <a:hlinkClick r:id="" action="ppaction://media"/>
          </p:cNvPr>
          <p:cNvPicPr>
            <a:picLocks noRot="1" noChangeAspect="1"/>
          </p:cNvPicPr>
          <p:nvPr>
            <a:wavAudioFile r:embed="rId2" name="j0214098.wav"/>
          </p:nvPr>
        </p:nvPicPr>
        <p:blipFill>
          <a:blip r:embed="rId6"/>
          <a:stretch>
            <a:fillRect/>
          </a:stretch>
        </p:blipFill>
        <p:spPr>
          <a:xfrm>
            <a:off x="86868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29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1" dur="1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474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>
                <p:cTn id="1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981200" y="838200"/>
            <a:ext cx="5181600" cy="158254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>
              <a:lnSpc>
                <a:spcPct val="150000"/>
              </a:lnSpc>
            </a:pPr>
            <a:endParaRPr lang="en-US" sz="7200" b="1" cap="none" spc="0" dirty="0">
              <a:ln w="19050">
                <a:solidFill>
                  <a:schemeClr val="bg1"/>
                </a:solidFill>
                <a:prstDash val="solid"/>
                <a:miter lim="800000"/>
              </a:ln>
              <a:solidFill>
                <a:schemeClr val="accent5">
                  <a:lumMod val="60000"/>
                  <a:lumOff val="40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pic>
        <p:nvPicPr>
          <p:cNvPr id="3" name="export_ofoct.com (1)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/>
          <a:stretch>
            <a:fillRect/>
          </a:stretch>
        </p:blipFill>
        <p:spPr>
          <a:xfrm>
            <a:off x="8610600" y="6553200"/>
            <a:ext cx="304800" cy="3048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2209800" y="1143000"/>
            <a:ext cx="5203669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hi-IN" sz="8800" b="1" cap="none" spc="0" dirty="0" smtClean="0">
                <a:ln w="12700">
                  <a:solidFill>
                    <a:schemeClr val="tx1"/>
                  </a:solidFill>
                  <a:prstDash val="solid"/>
                  <a:miter lim="800000"/>
                </a:ln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RELIGIOUS</a:t>
            </a:r>
            <a:endParaRPr lang="en-US" sz="8800" b="1" cap="none" spc="0" dirty="0">
              <a:ln w="12700">
                <a:solidFill>
                  <a:schemeClr val="tx1"/>
                </a:solidFill>
                <a:prstDash val="solid"/>
                <a:miter lim="800000"/>
              </a:ln>
              <a:solidFill>
                <a:schemeClr val="accent6">
                  <a:lumMod val="60000"/>
                  <a:lumOff val="40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279503" y="3582650"/>
            <a:ext cx="4578497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8800" b="1" cap="none" spc="0" dirty="0" smtClean="0">
                <a:ln w="12700">
                  <a:solidFill>
                    <a:schemeClr val="tx1"/>
                  </a:solidFill>
                  <a:prstDash val="solid"/>
                  <a:miter lim="800000"/>
                </a:ln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धर्मनाथ</a:t>
            </a:r>
            <a:endParaRPr lang="en-US" sz="8800" b="1" cap="none" spc="0" dirty="0">
              <a:ln w="12700">
                <a:solidFill>
                  <a:schemeClr val="tx1"/>
                </a:solidFill>
                <a:prstDash val="solid"/>
                <a:miter lim="800000"/>
              </a:ln>
              <a:solidFill>
                <a:schemeClr val="accent6">
                  <a:lumMod val="60000"/>
                  <a:lumOff val="40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pic>
        <p:nvPicPr>
          <p:cNvPr id="7" name="j0214098.wav">
            <a:hlinkClick r:id="" action="ppaction://media"/>
          </p:cNvPr>
          <p:cNvPicPr>
            <a:picLocks noRot="1" noChangeAspect="1"/>
          </p:cNvPicPr>
          <p:nvPr>
            <a:wavAudioFile r:embed="rId2" name="j0214098.wav"/>
          </p:nvPr>
        </p:nvPicPr>
        <p:blipFill>
          <a:blip r:embed="rId6"/>
          <a:stretch>
            <a:fillRect/>
          </a:stretch>
        </p:blipFill>
        <p:spPr>
          <a:xfrm>
            <a:off x="86868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29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1" dur="1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474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>
                <p:cTn id="1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6B19C"/>
            </a:gs>
            <a:gs pos="30000">
              <a:srgbClr val="D49E6C"/>
            </a:gs>
            <a:gs pos="70000">
              <a:srgbClr val="A65528"/>
            </a:gs>
            <a:gs pos="100000">
              <a:srgbClr val="663012"/>
            </a:gs>
          </a:gsLst>
          <a:lin ang="5400000" scaled="0"/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981200" y="838200"/>
            <a:ext cx="5181600" cy="158254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>
              <a:lnSpc>
                <a:spcPct val="150000"/>
              </a:lnSpc>
            </a:pPr>
            <a:endParaRPr lang="en-US" sz="7200" b="1" cap="none" spc="0" dirty="0">
              <a:ln w="19050">
                <a:solidFill>
                  <a:schemeClr val="bg1"/>
                </a:solidFill>
                <a:prstDash val="solid"/>
                <a:miter lim="800000"/>
              </a:ln>
              <a:solidFill>
                <a:schemeClr val="accent5">
                  <a:lumMod val="60000"/>
                  <a:lumOff val="40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pic>
        <p:nvPicPr>
          <p:cNvPr id="3" name="export_ofoct.com (1)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8610600" y="6553200"/>
            <a:ext cx="304800" cy="3048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3886200" y="1219200"/>
            <a:ext cx="1431803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hi-IN" sz="8800" b="1" dirty="0" smtClean="0">
                <a:ln w="12700">
                  <a:solidFill>
                    <a:schemeClr val="tx1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+</a:t>
            </a:r>
            <a:r>
              <a:rPr lang="hi-IN" sz="8800" b="1" cap="none" spc="0" dirty="0" smtClean="0">
                <a:ln w="12700">
                  <a:solidFill>
                    <a:schemeClr val="tx1"/>
                  </a:solidFill>
                  <a:prstDash val="solid"/>
                  <a:miter lim="800000"/>
                </a:ln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</a:t>
            </a:r>
            <a:endParaRPr lang="en-US" sz="8800" b="1" cap="none" spc="0" dirty="0">
              <a:ln w="12700">
                <a:solidFill>
                  <a:schemeClr val="tx1"/>
                </a:solidFill>
                <a:prstDash val="solid"/>
                <a:miter lim="800000"/>
              </a:ln>
              <a:solidFill>
                <a:schemeClr val="accent6">
                  <a:lumMod val="60000"/>
                  <a:lumOff val="40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209800" y="3962400"/>
            <a:ext cx="4578497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8800" b="1" cap="none" spc="0" dirty="0" smtClean="0">
                <a:ln w="12700">
                  <a:solidFill>
                    <a:schemeClr val="tx1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पुष्पदन्त</a:t>
            </a:r>
            <a:endParaRPr lang="en-US" sz="8800" b="1" cap="none" spc="0" dirty="0">
              <a:ln w="12700">
                <a:solidFill>
                  <a:schemeClr val="tx1"/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pic>
        <p:nvPicPr>
          <p:cNvPr id="7" name="j0214098.wav">
            <a:hlinkClick r:id="" action="ppaction://media"/>
          </p:cNvPr>
          <p:cNvPicPr>
            <a:picLocks noRot="1" noChangeAspect="1"/>
          </p:cNvPicPr>
          <p:nvPr>
            <a:wavAudioFile r:embed="rId2" name="j0214098.wav"/>
          </p:nvPr>
        </p:nvPicPr>
        <p:blipFill>
          <a:blip r:embed="rId5"/>
          <a:stretch>
            <a:fillRect/>
          </a:stretch>
        </p:blipFill>
        <p:spPr>
          <a:xfrm>
            <a:off x="8686800" y="6553200"/>
            <a:ext cx="304800" cy="304800"/>
          </a:xfrm>
          <a:prstGeom prst="rect">
            <a:avLst/>
          </a:prstGeom>
        </p:spPr>
      </p:pic>
      <p:pic>
        <p:nvPicPr>
          <p:cNvPr id="8" name="Picture 7" descr="downloa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57400" y="609600"/>
            <a:ext cx="1228725" cy="2903494"/>
          </a:xfrm>
          <a:prstGeom prst="rect">
            <a:avLst/>
          </a:prstGeom>
        </p:spPr>
      </p:pic>
      <p:pic>
        <p:nvPicPr>
          <p:cNvPr id="9" name="Picture 8" descr="downloa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29200" y="1066800"/>
            <a:ext cx="3455831" cy="2219410"/>
          </a:xfrm>
          <a:prstGeom prst="rect">
            <a:avLst/>
          </a:prstGeom>
        </p:spPr>
      </p:pic>
    </p:spTree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29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1" dur="1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474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>
                <p:cTn id="1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EFD1"/>
            </a:gs>
            <a:gs pos="64999">
              <a:srgbClr val="F0EBD5"/>
            </a:gs>
            <a:gs pos="100000">
              <a:srgbClr val="D1C39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981200" y="838200"/>
            <a:ext cx="5181600" cy="158254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>
              <a:lnSpc>
                <a:spcPct val="150000"/>
              </a:lnSpc>
            </a:pPr>
            <a:endParaRPr lang="en-US" sz="7200" b="1" cap="none" spc="0" dirty="0">
              <a:ln w="19050">
                <a:solidFill>
                  <a:schemeClr val="bg1"/>
                </a:solidFill>
                <a:prstDash val="solid"/>
                <a:miter lim="800000"/>
              </a:ln>
              <a:solidFill>
                <a:schemeClr val="accent5">
                  <a:lumMod val="60000"/>
                  <a:lumOff val="40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pic>
        <p:nvPicPr>
          <p:cNvPr id="3" name="export_ofoct.com (1)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8610600" y="6553200"/>
            <a:ext cx="304800" cy="3048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228600" y="381000"/>
            <a:ext cx="8686800" cy="304698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6000" b="1" cap="none" spc="0" dirty="0" smtClean="0">
                <a:ln w="12700">
                  <a:solidFill>
                    <a:schemeClr val="tx1"/>
                  </a:solidFill>
                  <a:prstDash val="solid"/>
                  <a:miter lim="800000"/>
                </a:ln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जिसको पीने से अमर हो जाते हैं </a:t>
            </a:r>
          </a:p>
          <a:p>
            <a:pPr algn="ctr"/>
            <a:r>
              <a:rPr lang="hi-IN" sz="7200" b="1" dirty="0" smtClean="0">
                <a:ln w="12700">
                  <a:solidFill>
                    <a:schemeClr val="tx1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+</a:t>
            </a:r>
            <a:endParaRPr lang="en-US" sz="7200" b="1" cap="none" spc="0" dirty="0">
              <a:ln w="12700">
                <a:solidFill>
                  <a:schemeClr val="tx1"/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33400" y="5181600"/>
            <a:ext cx="5181600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8800" b="1" cap="none" spc="0" dirty="0" smtClean="0">
                <a:ln w="12700">
                  <a:solidFill>
                    <a:schemeClr val="tx1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अमृतचन्द्र</a:t>
            </a:r>
            <a:endParaRPr lang="en-US" sz="8800" b="1" cap="none" spc="0" dirty="0">
              <a:ln w="12700">
                <a:solidFill>
                  <a:schemeClr val="tx1"/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pic>
        <p:nvPicPr>
          <p:cNvPr id="7" name="j0214098.wav">
            <a:hlinkClick r:id="" action="ppaction://media"/>
          </p:cNvPr>
          <p:cNvPicPr>
            <a:picLocks noRot="1" noChangeAspect="1"/>
          </p:cNvPicPr>
          <p:nvPr>
            <a:wavAudioFile r:embed="rId2" name="j0214098.wav"/>
          </p:nvPr>
        </p:nvPicPr>
        <p:blipFill>
          <a:blip r:embed="rId5"/>
          <a:stretch>
            <a:fillRect/>
          </a:stretch>
        </p:blipFill>
        <p:spPr>
          <a:xfrm>
            <a:off x="8686800" y="6553200"/>
            <a:ext cx="304800" cy="304800"/>
          </a:xfrm>
          <a:prstGeom prst="rect">
            <a:avLst/>
          </a:prstGeom>
        </p:spPr>
      </p:pic>
      <p:pic>
        <p:nvPicPr>
          <p:cNvPr id="8" name="Picture 7" descr="9b93f9aded90d04ce2cfcd1a59052afb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62600" y="2209800"/>
            <a:ext cx="2960914" cy="2590800"/>
          </a:xfrm>
          <a:prstGeom prst="rect">
            <a:avLst/>
          </a:prstGeom>
        </p:spPr>
      </p:pic>
    </p:spTree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29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1" dur="1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474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>
                <p:cTn id="1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981200" y="838200"/>
            <a:ext cx="5181600" cy="158254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>
              <a:lnSpc>
                <a:spcPct val="150000"/>
              </a:lnSpc>
            </a:pPr>
            <a:endParaRPr lang="en-US" sz="7200" b="1" cap="none" spc="0" dirty="0">
              <a:ln w="19050">
                <a:solidFill>
                  <a:schemeClr val="bg1"/>
                </a:solidFill>
                <a:prstDash val="solid"/>
                <a:miter lim="800000"/>
              </a:ln>
              <a:solidFill>
                <a:schemeClr val="accent5">
                  <a:lumMod val="60000"/>
                  <a:lumOff val="40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pic>
        <p:nvPicPr>
          <p:cNvPr id="3" name="export_ofoct.com (1)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8610600" y="6553200"/>
            <a:ext cx="304800" cy="3048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228600" y="795278"/>
            <a:ext cx="8686800" cy="286232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6000" b="1" cap="none" spc="0" dirty="0" smtClean="0">
                <a:ln w="12700">
                  <a:solidFill>
                    <a:schemeClr val="tx1"/>
                  </a:solidFill>
                  <a:prstDash val="solid"/>
                  <a:miter lim="800000"/>
                </a:ln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एक द्रव्य में अनंत होते हैं </a:t>
            </a:r>
          </a:p>
          <a:p>
            <a:pPr algn="ctr"/>
            <a:r>
              <a:rPr lang="hi-IN" sz="6000" b="1" dirty="0" smtClean="0">
                <a:ln w="12700">
                  <a:solidFill>
                    <a:schemeClr val="tx1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+</a:t>
            </a:r>
          </a:p>
          <a:p>
            <a:pPr algn="ctr"/>
            <a:r>
              <a:rPr lang="hi-IN" sz="6000" b="1" dirty="0" smtClean="0">
                <a:ln w="12700">
                  <a:solidFill>
                    <a:schemeClr val="tx1"/>
                  </a:solidFill>
                  <a:prstDash val="solid"/>
                  <a:miter lim="800000"/>
                </a:ln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ताकत / बल</a:t>
            </a:r>
            <a:endParaRPr lang="en-US" sz="6000" b="1" cap="none" spc="0" dirty="0">
              <a:ln w="12700">
                <a:solidFill>
                  <a:schemeClr val="tx1"/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209800" y="4800600"/>
            <a:ext cx="4578497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8800" b="1" cap="none" spc="0" dirty="0" smtClean="0">
                <a:ln w="12700">
                  <a:solidFill>
                    <a:schemeClr val="tx1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अनंतवीर्य</a:t>
            </a:r>
            <a:endParaRPr lang="en-US" sz="8800" b="1" cap="none" spc="0" dirty="0">
              <a:ln w="12700">
                <a:solidFill>
                  <a:schemeClr val="tx1"/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pic>
        <p:nvPicPr>
          <p:cNvPr id="7" name="j0214098.wav">
            <a:hlinkClick r:id="" action="ppaction://media"/>
          </p:cNvPr>
          <p:cNvPicPr>
            <a:picLocks noRot="1" noChangeAspect="1"/>
          </p:cNvPicPr>
          <p:nvPr>
            <a:wavAudioFile r:embed="rId2" name="j0214098.wav"/>
          </p:nvPr>
        </p:nvPicPr>
        <p:blipFill>
          <a:blip r:embed="rId5"/>
          <a:stretch>
            <a:fillRect/>
          </a:stretch>
        </p:blipFill>
        <p:spPr>
          <a:xfrm>
            <a:off x="86868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29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1" dur="1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474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>
                <p:cTn id="1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6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463</TotalTime>
  <Words>74</Words>
  <Application>Microsoft Office PowerPoint</Application>
  <PresentationFormat>On-screen Show (4:3)</PresentationFormat>
  <Paragraphs>34</Paragraphs>
  <Slides>16</Slides>
  <Notes>0</Notes>
  <HiddenSlides>0</HiddenSlides>
  <MMClips>21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Admin</dc:creator>
  <cp:lastModifiedBy>Admin</cp:lastModifiedBy>
  <cp:revision>65</cp:revision>
  <dcterms:created xsi:type="dcterms:W3CDTF">2020-05-20T13:42:10Z</dcterms:created>
  <dcterms:modified xsi:type="dcterms:W3CDTF">2020-11-15T13:34:32Z</dcterms:modified>
</cp:coreProperties>
</file>