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80" r:id="rId4"/>
    <p:sldId id="268" r:id="rId5"/>
    <p:sldId id="281" r:id="rId6"/>
    <p:sldId id="270" r:id="rId7"/>
    <p:sldId id="258" r:id="rId8"/>
    <p:sldId id="282" r:id="rId9"/>
    <p:sldId id="264" r:id="rId10"/>
    <p:sldId id="283" r:id="rId11"/>
    <p:sldId id="279" r:id="rId12"/>
    <p:sldId id="284" r:id="rId13"/>
    <p:sldId id="271" r:id="rId14"/>
    <p:sldId id="259" r:id="rId15"/>
    <p:sldId id="285" r:id="rId16"/>
    <p:sldId id="273" r:id="rId17"/>
    <p:sldId id="260" r:id="rId18"/>
    <p:sldId id="286" r:id="rId19"/>
    <p:sldId id="274" r:id="rId20"/>
    <p:sldId id="261" r:id="rId21"/>
    <p:sldId id="287" r:id="rId22"/>
    <p:sldId id="267" r:id="rId23"/>
    <p:sldId id="288" r:id="rId24"/>
    <p:sldId id="275" r:id="rId25"/>
    <p:sldId id="266" r:id="rId26"/>
    <p:sldId id="289" r:id="rId27"/>
    <p:sldId id="262" r:id="rId28"/>
    <p:sldId id="290" r:id="rId29"/>
    <p:sldId id="276" r:id="rId30"/>
    <p:sldId id="263" r:id="rId31"/>
    <p:sldId id="291" r:id="rId32"/>
    <p:sldId id="294" r:id="rId33"/>
    <p:sldId id="278" r:id="rId34"/>
    <p:sldId id="292" r:id="rId35"/>
    <p:sldId id="277" r:id="rId36"/>
    <p:sldId id="265" r:id="rId37"/>
    <p:sldId id="293" r:id="rId3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A3732-B841-4AAC-81D5-2A39190E5C06}" type="datetimeFigureOut">
              <a:rPr lang="en-US" smtClean="0"/>
              <a:t>9/15/2021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723C9-8328-431F-B94C-B68C14C3B2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2331" y="1200150"/>
            <a:ext cx="8002069" cy="206013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हमारे महापुरुष</a:t>
            </a:r>
            <a:endParaRPr lang="en-US" sz="11500" b="1" cap="none" spc="0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6400" y="1066383"/>
            <a:ext cx="7021474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88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आ. नेमिचन्द्र</a:t>
            </a:r>
          </a:p>
          <a:p>
            <a:pPr algn="ctr"/>
            <a:r>
              <a:rPr lang="hi-IN" sz="88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सिद्धान्त चक्रवर्ती</a:t>
            </a:r>
            <a:endParaRPr lang="en-US" sz="88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जिन्होंने हीरे/रत्न को चुटकी में चूर- चूर कर दिया?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91950" y="971550"/>
            <a:ext cx="462177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राजकुमार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नेमिनाथ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0-05-28 at 4.04.56 PM (1).jpeg"/>
          <p:cNvPicPr>
            <a:picLocks noChangeAspect="1"/>
          </p:cNvPicPr>
          <p:nvPr/>
        </p:nvPicPr>
        <p:blipFill>
          <a:blip r:embed="rId2"/>
          <a:srcRect b="10667"/>
          <a:stretch>
            <a:fillRect/>
          </a:stretch>
        </p:blipFill>
        <p:spPr>
          <a:xfrm>
            <a:off x="304800" y="133350"/>
            <a:ext cx="8610600" cy="3657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80999" y="3546723"/>
            <a:ext cx="8305801" cy="16158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सुकौशल मुनिराज</a:t>
            </a:r>
            <a:endParaRPr lang="en-US" sz="72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जो णमोकार मन्त्र के अपमान से नरक गए?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64231" y="971550"/>
            <a:ext cx="386996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चक्रवर्ती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सुभौम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15000" y="742950"/>
            <a:ext cx="3276600" cy="36317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0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आचार्य </a:t>
            </a:r>
          </a:p>
          <a:p>
            <a:pPr algn="ctr">
              <a:lnSpc>
                <a:spcPct val="150000"/>
              </a:lnSpc>
            </a:pPr>
            <a:r>
              <a:rPr lang="hi-IN" sz="80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मानतुंग</a:t>
            </a:r>
            <a:endParaRPr lang="en-US" sz="80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5" name="Picture 4" descr="WhatsApp Image 2020-05-28 at 4.04.56 PM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562600" cy="51435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जिनके पैर की धूल से पर्वत सोने का हो गया?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5215" y="971550"/>
            <a:ext cx="3344185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आचार्य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शुभचंद्र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628650"/>
            <a:ext cx="5181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76800" y="895350"/>
            <a:ext cx="4343400" cy="32778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मुनिराज 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ऋषभदेव</a:t>
            </a:r>
            <a:endParaRPr lang="en-US" sz="72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5" name="Picture 4" descr="WhatsApp Image 2020-05-28 at 4.04.56 PM.jpeg"/>
          <p:cNvPicPr>
            <a:picLocks noChangeAspect="1"/>
          </p:cNvPicPr>
          <p:nvPr/>
        </p:nvPicPr>
        <p:blipFill>
          <a:blip r:embed="rId2"/>
          <a:srcRect t="12963" b="12963"/>
          <a:stretch>
            <a:fillRect/>
          </a:stretch>
        </p:blipFill>
        <p:spPr>
          <a:xfrm>
            <a:off x="1" y="0"/>
            <a:ext cx="5129463" cy="51435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47329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जिन्होंने धर्म की प्रभावना हेतू अपने प्राण देकर भाई की रक्षा की?</a:t>
            </a:r>
            <a:endParaRPr lang="en-US" sz="66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जिन्होंने रोग निवारण के लिए मुनिपद छोड़ा?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5215" y="971550"/>
            <a:ext cx="4687502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आचार्य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समन्तभद्र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वो कौन थी जिनसे सीता ने आर्यिका व्रत ग्रहण किया?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5215" y="971550"/>
            <a:ext cx="445666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आर्यिका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पृथ्वीमती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953000" y="84237"/>
            <a:ext cx="43434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228600">
                    <a:schemeClr val="bg1"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पाँच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228600">
                    <a:schemeClr val="bg1"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पाण्डव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228600">
                    <a:schemeClr val="bg1">
                      <a:alpha val="4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मुनिराज </a:t>
            </a:r>
          </a:p>
        </p:txBody>
      </p:sp>
      <p:pic>
        <p:nvPicPr>
          <p:cNvPr id="5" name="Picture 4" descr="WhatsApp Image 2020-05-28 at 4.04.56 PM.jpeg"/>
          <p:cNvPicPr>
            <a:picLocks noChangeAspect="1"/>
          </p:cNvPicPr>
          <p:nvPr/>
        </p:nvPicPr>
        <p:blipFill>
          <a:blip r:embed="rId2"/>
          <a:srcRect t="11481" b="14445"/>
          <a:stretch>
            <a:fillRect/>
          </a:stretch>
        </p:blipFill>
        <p:spPr>
          <a:xfrm>
            <a:off x="0" y="0"/>
            <a:ext cx="5181600" cy="51435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09550"/>
            <a:ext cx="8610600" cy="45970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जिनके द्वारा कैलाश पर्वत को दबाने से दशानन का नाम रावण पड़ा?</a:t>
            </a:r>
            <a:endParaRPr lang="en-US" sz="66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85215" y="1321534"/>
            <a:ext cx="4689104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बालि मुनि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जिन्हें सिकंदर अपने साथ यूनान ले गया?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9800" y="1321534"/>
            <a:ext cx="6104556" cy="163121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कल्याण मुनि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628650"/>
            <a:ext cx="5181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81600" y="441900"/>
            <a:ext cx="4343400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राजा</a:t>
            </a:r>
          </a:p>
          <a:p>
            <a:pPr algn="ctr">
              <a:lnSpc>
                <a:spcPct val="150000"/>
              </a:lnSpc>
            </a:pPr>
            <a:r>
              <a:rPr lang="hi-IN" sz="96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मधु</a:t>
            </a:r>
            <a:endParaRPr lang="en-US" sz="96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5" name="Picture 4" descr="WhatsApp Image 2020-05-28 at 4.04.56 PM.jpeg"/>
          <p:cNvPicPr>
            <a:picLocks noChangeAspect="1"/>
          </p:cNvPicPr>
          <p:nvPr/>
        </p:nvPicPr>
        <p:blipFill>
          <a:blip r:embed="rId2"/>
          <a:srcRect t="14444" b="10000"/>
          <a:stretch>
            <a:fillRect/>
          </a:stretch>
        </p:blipFill>
        <p:spPr>
          <a:xfrm>
            <a:off x="1" y="0"/>
            <a:ext cx="5638799" cy="51435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1581150"/>
            <a:ext cx="497924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निकलंक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जिन्हें सर्प के मुंह में मेंढक देख कर वैराग्य आया?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6161" y="971550"/>
            <a:ext cx="401423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आचार्य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पूज्यपाद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0999" y="3546723"/>
            <a:ext cx="8305801" cy="16158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अंजन चोर</a:t>
            </a:r>
            <a:endParaRPr lang="en-US" sz="72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6" name="Picture 2" descr="D:\jain\PROGRAM\CHITRA\अंजन चोर की कथा  निशंकित अंग में प्रसिद्ध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9550"/>
            <a:ext cx="8763000" cy="36576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जिनसे चन्द्रगुप्त ने सोलह स्वप्नों का फल पूछा?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72881" y="971550"/>
            <a:ext cx="330891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आचार्य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भद्रबाहु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81200" y="628650"/>
            <a:ext cx="51816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endParaRPr lang="en-US" sz="7200" b="1" cap="none" spc="0" dirty="0">
              <a:ln w="19050">
                <a:solidFill>
                  <a:schemeClr val="bg1"/>
                </a:solidFill>
                <a:prstDash val="solid"/>
                <a:miter lim="800000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53000" y="590550"/>
            <a:ext cx="4343400" cy="398570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88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सति</a:t>
            </a:r>
          </a:p>
          <a:p>
            <a:pPr algn="ctr">
              <a:lnSpc>
                <a:spcPct val="150000"/>
              </a:lnSpc>
            </a:pPr>
            <a:r>
              <a:rPr lang="hi-IN" sz="88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सोमा</a:t>
            </a:r>
            <a:endParaRPr lang="en-US" sz="88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5" name="Picture 4" descr="WhatsApp Image 2020-05-28 at 4.04.56 PM.jpeg"/>
          <p:cNvPicPr>
            <a:picLocks noChangeAspect="1"/>
          </p:cNvPicPr>
          <p:nvPr/>
        </p:nvPicPr>
        <p:blipFill>
          <a:blip r:embed="rId2"/>
          <a:srcRect t="12963"/>
          <a:stretch>
            <a:fillRect/>
          </a:stretch>
        </p:blipFill>
        <p:spPr>
          <a:xfrm>
            <a:off x="0" y="0"/>
            <a:ext cx="5257800" cy="5143500"/>
          </a:xfrm>
          <a:prstGeom prst="rect">
            <a:avLst/>
          </a:prstGeom>
        </p:spPr>
      </p:pic>
      <p:pic>
        <p:nvPicPr>
          <p:cNvPr id="6" name="Picture 5" descr="ik1101-indian-kitchen-original-imaf2fxqgv4zkkyp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4039791"/>
            <a:ext cx="1946552" cy="1103709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जिन्हें वन में नगर बसाकर देवताओं ने आहार दिया?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72881" y="971550"/>
            <a:ext cx="384271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मुनि</a:t>
            </a:r>
          </a:p>
          <a:p>
            <a:pPr algn="ctr"/>
            <a:r>
              <a:rPr lang="hi-IN" sz="100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चन्द्रगुप्त</a:t>
            </a:r>
            <a:endParaRPr lang="en-US" sz="100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85750"/>
            <a:ext cx="8610600" cy="459700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66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वो कौन थी जिन्हें देव उठाकर ले गया और अपना जीवन उन्होंने एकाकी जंगल में बिताया?</a:t>
            </a:r>
            <a:endParaRPr lang="en-US" sz="66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666750"/>
            <a:ext cx="5158784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सती</a:t>
            </a:r>
          </a:p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अनंगसरा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448348" y="971550"/>
            <a:ext cx="3390853" cy="32778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गजकुमार</a:t>
            </a:r>
          </a:p>
          <a:p>
            <a:pPr algn="ctr">
              <a:lnSpc>
                <a:spcPct val="150000"/>
              </a:lnSpc>
            </a:pPr>
            <a:r>
              <a:rPr lang="hi-IN" sz="7200" b="1" cap="none" spc="0" dirty="0" smtClean="0">
                <a:ln w="18000">
                  <a:noFill/>
                  <a:prstDash val="solid"/>
                  <a:miter lim="800000"/>
                </a:ln>
                <a:effectLst>
                  <a:glow rad="101600">
                    <a:schemeClr val="bg1">
                      <a:alpha val="60000"/>
                    </a:schemeClr>
                  </a:glow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मुनिराज</a:t>
            </a:r>
            <a:endParaRPr lang="en-US" sz="7200" b="1" cap="none" spc="0" dirty="0">
              <a:ln w="18000">
                <a:noFill/>
                <a:prstDash val="solid"/>
                <a:miter lim="800000"/>
              </a:ln>
              <a:effectLst>
                <a:glow rad="101600">
                  <a:schemeClr val="bg1">
                    <a:alpha val="60000"/>
                  </a:schemeClr>
                </a:glow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  <p:pic>
        <p:nvPicPr>
          <p:cNvPr id="8" name="Picture 7" descr="WhatsApp Image 2020-05-28 at 4.04.56 PM (1)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0" y="0"/>
            <a:ext cx="5334000" cy="5143500"/>
          </a:xfrm>
          <a:prstGeom prst="rect">
            <a:avLst/>
          </a:prstGeom>
        </p:spPr>
      </p:pic>
      <p:pic>
        <p:nvPicPr>
          <p:cNvPr id="9" name="Picture 8" descr="WhatsApp Image 2020-05-29 at 2.57.12 PM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86000"/>
            <a:ext cx="4495800" cy="2857500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थे जिनसे रावण ने परस्त्री त्याग सम्बन्धी व्रत लिया?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67000" y="666750"/>
            <a:ext cx="5777543" cy="36317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अनन्तवीर्य</a:t>
            </a:r>
          </a:p>
          <a:p>
            <a:pPr algn="ctr"/>
            <a:r>
              <a:rPr lang="hi-IN" sz="11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केवली</a:t>
            </a:r>
            <a:endParaRPr lang="en-US" sz="11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619958"/>
            <a:ext cx="8610600" cy="393299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i-IN" sz="7500" b="1" cap="none" spc="0" dirty="0" smtClean="0">
                <a:ln w="18000">
                  <a:noFill/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parajita" pitchFamily="34" charset="0"/>
                <a:cs typeface="Aparajita" pitchFamily="34" charset="0"/>
              </a:rPr>
              <a:t>वे कौन से मुनि है जिन्हें चक्रवर्ती की संज्ञा प्राप्त है?</a:t>
            </a:r>
            <a:endParaRPr lang="en-US" sz="7500" b="1" cap="none" spc="0" dirty="0">
              <a:ln w="18000">
                <a:noFill/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parajita" pitchFamily="34" charset="0"/>
              <a:cs typeface="Aparajit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233</Words>
  <Application>Microsoft Office PowerPoint</Application>
  <PresentationFormat>On-screen Show (16:9)</PresentationFormat>
  <Paragraphs>55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7</cp:revision>
  <dcterms:created xsi:type="dcterms:W3CDTF">2021-09-15T11:49:19Z</dcterms:created>
  <dcterms:modified xsi:type="dcterms:W3CDTF">2021-09-15T12:38:11Z</dcterms:modified>
</cp:coreProperties>
</file>