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4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3840">
          <p15:clr>
            <a:srgbClr val="A4A3A4"/>
          </p15:clr>
        </p15:guide>
        <p15:guide id="2" orient="horz" pos="2500">
          <p15:clr>
            <a:srgbClr val="A4A3A4"/>
          </p15:clr>
        </p15:guide>
        <p15:guide id="3" pos="4951">
          <p15:clr>
            <a:srgbClr val="A4A3A4"/>
          </p15:clr>
        </p15:guide>
      </p15:sldGuideLst>
    </p:ext>
  </p:extLst>
</p:presentation>
</file>

<file path=ppt/presProps4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4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840"/>
        <p:guide pos="2500" orient="horz"/>
        <p:guide pos="4951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1" Type="http://schemas.openxmlformats.org/officeDocument/2006/relationships/theme" Target="theme/theme2.xml"/><Relationship Id="rId2" Type="http://schemas.openxmlformats.org/officeDocument/2006/relationships/viewProps" Target="viewProps4.xml"/><Relationship Id="rId3" Type="http://schemas.openxmlformats.org/officeDocument/2006/relationships/presProps" Target="presProps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11" Type="http://schemas.openxmlformats.org/officeDocument/2006/relationships/slide" Target="slides/slide7.xml"/><Relationship Id="rId55" Type="http://schemas.openxmlformats.org/officeDocument/2006/relationships/slide" Target="slides/slide51.xml"/><Relationship Id="rId10" Type="http://schemas.openxmlformats.org/officeDocument/2006/relationships/slide" Target="slides/slide6.xml"/><Relationship Id="rId54" Type="http://schemas.openxmlformats.org/officeDocument/2006/relationships/slide" Target="slides/slide50.xml"/><Relationship Id="rId13" Type="http://schemas.openxmlformats.org/officeDocument/2006/relationships/slide" Target="slides/slide9.xml"/><Relationship Id="rId57" Type="http://schemas.openxmlformats.org/officeDocument/2006/relationships/slide" Target="slides/slide53.xml"/><Relationship Id="rId12" Type="http://schemas.openxmlformats.org/officeDocument/2006/relationships/slide" Target="slides/slide8.xml"/><Relationship Id="rId56" Type="http://schemas.openxmlformats.org/officeDocument/2006/relationships/slide" Target="slides/slide5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58" Type="http://schemas.openxmlformats.org/officeDocument/2006/relationships/slide" Target="slides/slide55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n"/>
          <p:cNvSpPr txBox="1"/>
          <p:nvPr>
            <p:ph idx="2" type="hdr"/>
          </p:nvPr>
        </p:nvSpPr>
        <p:spPr>
          <a:xfrm>
            <a:off x="0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7" name="Google Shape;807;n"/>
          <p:cNvSpPr txBox="1"/>
          <p:nvPr>
            <p:ph idx="10" type="dt"/>
          </p:nvPr>
        </p:nvSpPr>
        <p:spPr>
          <a:xfrm>
            <a:off x="3884613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8" name="Google Shape;808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9" name="Google Shape;809;n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0" name="Google Shape;810;n"/>
          <p:cNvSpPr txBox="1"/>
          <p:nvPr>
            <p:ph idx="11" type="ftr"/>
          </p:nvPr>
        </p:nvSpPr>
        <p:spPr>
          <a:xfrm>
            <a:off x="0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1" name="Google Shape;811;n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hi-I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4" name="Google Shape;102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6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Google Shape;1107;p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8" name="Google Shape;1108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5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p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7" name="Google Shape;1117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3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5" name="Google Shape;1125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2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4" name="Google Shape;1134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p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2" name="Google Shape;1142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1" name="Google Shape;1151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9" name="Google Shape;1159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6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8" name="Google Shape;1168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4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p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6" name="Google Shape;1176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5" name="Google Shape;1185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Google Shape;1192;p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3" name="Google Shape;1193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0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p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2" name="Google Shape;1202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8" name="Google Shape;1208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3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p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5" name="Google Shape;1215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3" name="Google Shape;1223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0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2" name="Google Shape;1232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8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0" name="Google Shape;1240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7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p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9" name="Google Shape;1249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5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7" name="Google Shape;1257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4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p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6" name="Google Shape;1266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0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2" name="Google Shape;105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2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p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4" name="Google Shape;1274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3" name="Google Shape;1283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9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p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1" name="Google Shape;1291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8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0" name="Google Shape;1300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6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p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8" name="Google Shape;1308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5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" name="Google Shape;1316;p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7" name="Google Shape;1317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3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5" name="Google Shape;1325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2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Google Shape;1333;p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4" name="Google Shape;1334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9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0" name="Google Shape;1340;p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1" name="Google Shape;1341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2" name="Google Shape;1352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7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9" name="Google Shape;105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5" name="Shape 1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6" name="Google Shape;1366;p4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7" name="Google Shape;1367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5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7" name="Google Shape;1377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9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p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1" name="Google Shape;1391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9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p4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1" name="Google Shape;1401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4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5" name="Google Shape;1415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3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4" name="Google Shape;1424;p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5" name="Google Shape;1425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7" name="Shape 1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" name="Google Shape;1438;p4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9" name="Google Shape;1439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7" name="Shape 1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8" name="Google Shape;1448;p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9" name="Google Shape;1449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2" name="Google Shape;1462;p4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3" name="Google Shape;1463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1472;p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3" name="Google Shape;1473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4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6" name="Google Shape;106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5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Google Shape;1486;p5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7" name="Google Shape;1487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5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" name="Google Shape;1496;p5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7" name="Google Shape;1497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9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" name="Google Shape;1510;p5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1" name="Google Shape;1511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9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p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1" name="Google Shape;1521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0" name="Shape 1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1" name="Google Shape;1551;p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2" name="Google Shape;1552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2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Google Shape;1073;p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4" name="Google Shape;107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3" name="Google Shape;108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1" name="Google Shape;109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8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p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0" name="Google Shape;110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with Date">
  <p:cSld name="Title Slide with Date"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View of a mountain range" id="819" name="Google Shape;819;p2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-19" r="-9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20" name="Google Shape;820;p2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gradFill>
            <a:gsLst>
              <a:gs pos="0">
                <a:srgbClr val="004CB9">
                  <a:alpha val="69803"/>
                </a:srgbClr>
              </a:gs>
              <a:gs pos="100000">
                <a:srgbClr val="005500">
                  <a:alpha val="69803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21" name="Google Shape;821;p2"/>
          <p:cNvSpPr txBox="1"/>
          <p:nvPr>
            <p:ph idx="1" type="body"/>
          </p:nvPr>
        </p:nvSpPr>
        <p:spPr>
          <a:xfrm>
            <a:off x="3912235" y="1680191"/>
            <a:ext cx="4367400" cy="3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i="0" sz="20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2"/>
          <p:cNvSpPr txBox="1"/>
          <p:nvPr>
            <p:ph type="title"/>
          </p:nvPr>
        </p:nvSpPr>
        <p:spPr>
          <a:xfrm>
            <a:off x="1037021" y="2107415"/>
            <a:ext cx="10118100" cy="22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Gill Sans"/>
              <a:buNone/>
              <a:defRPr b="0" sz="8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3" name="Google Shape;823;p2"/>
          <p:cNvSpPr txBox="1"/>
          <p:nvPr>
            <p:ph idx="2" type="body"/>
          </p:nvPr>
        </p:nvSpPr>
        <p:spPr>
          <a:xfrm>
            <a:off x="3912235" y="1333943"/>
            <a:ext cx="4367400" cy="3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300"/>
              <a:buNone/>
              <a:defRPr b="0" i="0" sz="23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4" name="Google Shape;824;p2"/>
          <p:cNvSpPr txBox="1"/>
          <p:nvPr>
            <p:ph idx="3" type="body"/>
          </p:nvPr>
        </p:nvSpPr>
        <p:spPr>
          <a:xfrm>
            <a:off x="1050857" y="4720037"/>
            <a:ext cx="10090200" cy="11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b="0" i="0" sz="3500">
                <a:solidFill>
                  <a:schemeClr val="lt2"/>
                </a:solidFill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5" name="Google Shape;825;p2"/>
          <p:cNvSpPr/>
          <p:nvPr/>
        </p:nvSpPr>
        <p:spPr>
          <a:xfrm>
            <a:off x="4879848" y="4453465"/>
            <a:ext cx="2432400" cy="63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Layout">
  <p:cSld name="Table Layout"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Unpaved road lined with trees, mountain side drive" id="915" name="Google Shape;915;p11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-19" r="-9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16" name="Google Shape;916;p11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17" name="Google Shape;917;p11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918" name="Google Shape;918;p11"/>
          <p:cNvSpPr txBox="1"/>
          <p:nvPr>
            <p:ph idx="10" type="dt"/>
          </p:nvPr>
        </p:nvSpPr>
        <p:spPr>
          <a:xfrm>
            <a:off x="8610600" y="611848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9" name="Google Shape;919;p11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0" name="Google Shape;920;p11"/>
          <p:cNvSpPr txBox="1"/>
          <p:nvPr>
            <p:ph idx="1" type="body"/>
          </p:nvPr>
        </p:nvSpPr>
        <p:spPr>
          <a:xfrm>
            <a:off x="8683563" y="3359239"/>
            <a:ext cx="2596800" cy="22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300"/>
              <a:buNone/>
              <a:defRPr b="0" i="0" sz="23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1" name="Google Shape;921;p11"/>
          <p:cNvSpPr txBox="1"/>
          <p:nvPr>
            <p:ph type="title"/>
          </p:nvPr>
        </p:nvSpPr>
        <p:spPr>
          <a:xfrm>
            <a:off x="8683562" y="1757774"/>
            <a:ext cx="26700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1"/>
          <p:cNvSpPr/>
          <p:nvPr/>
        </p:nvSpPr>
        <p:spPr>
          <a:xfrm>
            <a:off x="5908548" y="6114045"/>
            <a:ext cx="375000" cy="375000"/>
          </a:xfrm>
          <a:prstGeom prst="ellipse">
            <a:avLst/>
          </a:prstGeom>
          <a:noFill/>
          <a:ln cap="flat" cmpd="sng" w="12700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23" name="Google Shape;923;p11"/>
          <p:cNvSpPr/>
          <p:nvPr/>
        </p:nvSpPr>
        <p:spPr>
          <a:xfrm>
            <a:off x="8683563" y="3191969"/>
            <a:ext cx="1545300" cy="3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View of a mountain range" id="925" name="Google Shape;925;p12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-19" r="-9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26" name="Google Shape;926;p12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gradFill>
            <a:gsLst>
              <a:gs pos="0">
                <a:srgbClr val="004CB9">
                  <a:alpha val="69803"/>
                </a:srgbClr>
              </a:gs>
              <a:gs pos="100000">
                <a:srgbClr val="005500">
                  <a:alpha val="69803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27" name="Google Shape;927;p12"/>
          <p:cNvSpPr txBox="1"/>
          <p:nvPr>
            <p:ph type="title"/>
          </p:nvPr>
        </p:nvSpPr>
        <p:spPr>
          <a:xfrm>
            <a:off x="1037021" y="2107415"/>
            <a:ext cx="10118100" cy="22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Gill Sans"/>
              <a:buNone/>
              <a:defRPr b="0" sz="8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8" name="Google Shape;928;p12"/>
          <p:cNvSpPr/>
          <p:nvPr/>
        </p:nvSpPr>
        <p:spPr>
          <a:xfrm>
            <a:off x="4879848" y="4453465"/>
            <a:ext cx="2432400" cy="63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29" name="Google Shape;929;p12"/>
          <p:cNvSpPr txBox="1"/>
          <p:nvPr>
            <p:ph idx="1" type="subTitle"/>
          </p:nvPr>
        </p:nvSpPr>
        <p:spPr>
          <a:xfrm>
            <a:off x="1037021" y="4720036"/>
            <a:ext cx="10118100" cy="11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b="0" i="0" sz="3500">
                <a:solidFill>
                  <a:schemeClr val="lt2"/>
                </a:solidFill>
              </a:defRPr>
            </a:lvl1pPr>
            <a:lvl2pPr lvl="1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lvl="2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lvl="3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lvl="4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lvl="5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930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View of a lake and mountain range" id="931" name="Google Shape;931;p13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-19" r="-9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32" name="Google Shape;932;p13"/>
          <p:cNvSpPr/>
          <p:nvPr/>
        </p:nvSpPr>
        <p:spPr>
          <a:xfrm>
            <a:off x="129539" y="128016"/>
            <a:ext cx="11932800" cy="6602100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1680027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33" name="Google Shape;933;p13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934" name="Google Shape;934;p13"/>
          <p:cNvSpPr txBox="1"/>
          <p:nvPr>
            <p:ph idx="10" type="dt"/>
          </p:nvPr>
        </p:nvSpPr>
        <p:spPr>
          <a:xfrm>
            <a:off x="8610600" y="611848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5" name="Google Shape;935;p13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6" name="Google Shape;936;p13"/>
          <p:cNvSpPr/>
          <p:nvPr/>
        </p:nvSpPr>
        <p:spPr>
          <a:xfrm>
            <a:off x="5908548" y="6114045"/>
            <a:ext cx="375000" cy="375000"/>
          </a:xfrm>
          <a:prstGeom prst="ellipse">
            <a:avLst/>
          </a:prstGeom>
          <a:noFill/>
          <a:ln cap="flat" cmpd="sng" w="12700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37" name="Google Shape;937;p13"/>
          <p:cNvSpPr/>
          <p:nvPr/>
        </p:nvSpPr>
        <p:spPr>
          <a:xfrm>
            <a:off x="915026" y="1747488"/>
            <a:ext cx="4428000" cy="3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38" name="Google Shape;938;p13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>
                <a:solidFill>
                  <a:schemeClr val="lt1"/>
                </a:solidFill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9" name="Google Shape;939;p13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View of a lake and mountain range" id="941" name="Google Shape;941;p14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-19" r="-9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42" name="Google Shape;942;p14"/>
          <p:cNvSpPr/>
          <p:nvPr/>
        </p:nvSpPr>
        <p:spPr>
          <a:xfrm>
            <a:off x="129539" y="128016"/>
            <a:ext cx="11932800" cy="6602100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1680027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43" name="Google Shape;943;p14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944" name="Google Shape;944;p14"/>
          <p:cNvSpPr txBox="1"/>
          <p:nvPr>
            <p:ph idx="10" type="dt"/>
          </p:nvPr>
        </p:nvSpPr>
        <p:spPr>
          <a:xfrm>
            <a:off x="8610600" y="611848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5" name="Google Shape;945;p14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6" name="Google Shape;946;p14"/>
          <p:cNvSpPr/>
          <p:nvPr/>
        </p:nvSpPr>
        <p:spPr>
          <a:xfrm>
            <a:off x="5908548" y="6114045"/>
            <a:ext cx="375000" cy="375000"/>
          </a:xfrm>
          <a:prstGeom prst="ellipse">
            <a:avLst/>
          </a:prstGeom>
          <a:noFill/>
          <a:ln cap="flat" cmpd="sng" w="12700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47" name="Google Shape;947;p14"/>
          <p:cNvSpPr/>
          <p:nvPr/>
        </p:nvSpPr>
        <p:spPr>
          <a:xfrm>
            <a:off x="915026" y="1747488"/>
            <a:ext cx="4428000" cy="3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48" name="Google Shape;948;p14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9" name="Google Shape;949;p14"/>
          <p:cNvSpPr txBox="1"/>
          <p:nvPr>
            <p:ph idx="1" type="body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>
                <a:solidFill>
                  <a:schemeClr val="lt1"/>
                </a:solidFill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0" name="Google Shape;950;p14"/>
          <p:cNvSpPr txBox="1"/>
          <p:nvPr>
            <p:ph idx="2" type="body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>
                <a:solidFill>
                  <a:schemeClr val="lt1"/>
                </a:solidFill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View of a lake and mountain range" id="952" name="Google Shape;952;p15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-19" r="-9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53" name="Google Shape;953;p15"/>
          <p:cNvSpPr/>
          <p:nvPr/>
        </p:nvSpPr>
        <p:spPr>
          <a:xfrm>
            <a:off x="129539" y="128016"/>
            <a:ext cx="11932800" cy="6602100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1680027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54" name="Google Shape;954;p15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955" name="Google Shape;955;p15"/>
          <p:cNvSpPr txBox="1"/>
          <p:nvPr>
            <p:ph idx="10" type="dt"/>
          </p:nvPr>
        </p:nvSpPr>
        <p:spPr>
          <a:xfrm>
            <a:off x="8610600" y="611848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5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7" name="Google Shape;957;p15"/>
          <p:cNvSpPr/>
          <p:nvPr/>
        </p:nvSpPr>
        <p:spPr>
          <a:xfrm>
            <a:off x="5908548" y="6114045"/>
            <a:ext cx="375000" cy="375000"/>
          </a:xfrm>
          <a:prstGeom prst="ellipse">
            <a:avLst/>
          </a:prstGeom>
          <a:noFill/>
          <a:ln cap="flat" cmpd="sng" w="12700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58" name="Google Shape;958;p15"/>
          <p:cNvSpPr/>
          <p:nvPr/>
        </p:nvSpPr>
        <p:spPr>
          <a:xfrm>
            <a:off x="915026" y="1747488"/>
            <a:ext cx="4428000" cy="3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59" name="Google Shape;959;p15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0" name="Google Shape;960;p15"/>
          <p:cNvSpPr txBox="1"/>
          <p:nvPr>
            <p:ph idx="1" type="body"/>
          </p:nvPr>
        </p:nvSpPr>
        <p:spPr>
          <a:xfrm>
            <a:off x="839788" y="1840863"/>
            <a:ext cx="5157900" cy="6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1" sz="2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61" name="Google Shape;961;p15"/>
          <p:cNvSpPr txBox="1"/>
          <p:nvPr>
            <p:ph idx="2" type="body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2pPr>
            <a:lvl3pPr indent="-3302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3pPr>
            <a:lvl4pPr indent="-3175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4pPr>
            <a:lvl5pPr indent="-3175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2" name="Google Shape;962;p15"/>
          <p:cNvSpPr txBox="1"/>
          <p:nvPr>
            <p:ph idx="3" type="body"/>
          </p:nvPr>
        </p:nvSpPr>
        <p:spPr>
          <a:xfrm>
            <a:off x="6172200" y="1840863"/>
            <a:ext cx="5183100" cy="6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1" sz="2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63" name="Google Shape;963;p15"/>
          <p:cNvSpPr txBox="1"/>
          <p:nvPr>
            <p:ph idx="4" type="body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2pPr>
            <a:lvl3pPr indent="-3302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3pPr>
            <a:lvl4pPr indent="-3175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4pPr>
            <a:lvl5pPr indent="-3175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>
  <p:cSld name="Content with Caption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View of a lake and mountain range" id="965" name="Google Shape;965;p16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-19" r="-9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66" name="Google Shape;966;p16"/>
          <p:cNvSpPr/>
          <p:nvPr/>
        </p:nvSpPr>
        <p:spPr>
          <a:xfrm>
            <a:off x="129539" y="128016"/>
            <a:ext cx="11932800" cy="6602100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1680027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67" name="Google Shape;967;p16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968" name="Google Shape;968;p16"/>
          <p:cNvSpPr txBox="1"/>
          <p:nvPr>
            <p:ph idx="10" type="dt"/>
          </p:nvPr>
        </p:nvSpPr>
        <p:spPr>
          <a:xfrm>
            <a:off x="8610600" y="611848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9" name="Google Shape;969;p16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0" name="Google Shape;970;p16"/>
          <p:cNvSpPr/>
          <p:nvPr/>
        </p:nvSpPr>
        <p:spPr>
          <a:xfrm>
            <a:off x="5908548" y="6114045"/>
            <a:ext cx="375000" cy="375000"/>
          </a:xfrm>
          <a:prstGeom prst="ellipse">
            <a:avLst/>
          </a:prstGeom>
          <a:noFill/>
          <a:ln cap="flat" cmpd="sng" w="12700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71" name="Google Shape;971;p16"/>
          <p:cNvSpPr/>
          <p:nvPr/>
        </p:nvSpPr>
        <p:spPr>
          <a:xfrm>
            <a:off x="915026" y="2105709"/>
            <a:ext cx="3749100" cy="3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72" name="Google Shape;972;p16"/>
          <p:cNvSpPr txBox="1"/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ill Sans"/>
              <a:buNone/>
              <a:defRPr sz="3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3" name="Google Shape;973;p16"/>
          <p:cNvSpPr txBox="1"/>
          <p:nvPr>
            <p:ph idx="1" type="body"/>
          </p:nvPr>
        </p:nvSpPr>
        <p:spPr>
          <a:xfrm>
            <a:off x="839788" y="2177592"/>
            <a:ext cx="3932100" cy="36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74" name="Google Shape;974;p16"/>
          <p:cNvSpPr txBox="1"/>
          <p:nvPr>
            <p:ph idx="2" type="body"/>
          </p:nvPr>
        </p:nvSpPr>
        <p:spPr>
          <a:xfrm>
            <a:off x="5180012" y="457200"/>
            <a:ext cx="6172200" cy="54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>
                <a:solidFill>
                  <a:schemeClr val="lt1"/>
                </a:solidFill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>
                <a:solidFill>
                  <a:schemeClr val="lt1"/>
                </a:solidFill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5pPr>
            <a:lvl6pPr indent="-355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Picture with Caption"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View of a lake and mountain range" id="976" name="Google Shape;976;p17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-19" r="-9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77" name="Google Shape;977;p17"/>
          <p:cNvSpPr/>
          <p:nvPr/>
        </p:nvSpPr>
        <p:spPr>
          <a:xfrm>
            <a:off x="129539" y="128016"/>
            <a:ext cx="11932800" cy="6602100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1680027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78" name="Google Shape;978;p17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979" name="Google Shape;979;p17"/>
          <p:cNvSpPr txBox="1"/>
          <p:nvPr>
            <p:ph idx="10" type="dt"/>
          </p:nvPr>
        </p:nvSpPr>
        <p:spPr>
          <a:xfrm>
            <a:off x="8610600" y="611848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0" name="Google Shape;980;p17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1" name="Google Shape;981;p17"/>
          <p:cNvSpPr/>
          <p:nvPr/>
        </p:nvSpPr>
        <p:spPr>
          <a:xfrm>
            <a:off x="5908548" y="6114045"/>
            <a:ext cx="375000" cy="375000"/>
          </a:xfrm>
          <a:prstGeom prst="ellipse">
            <a:avLst/>
          </a:prstGeom>
          <a:noFill/>
          <a:ln cap="flat" cmpd="sng" w="12700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82" name="Google Shape;982;p17"/>
          <p:cNvSpPr/>
          <p:nvPr/>
        </p:nvSpPr>
        <p:spPr>
          <a:xfrm>
            <a:off x="915026" y="2105709"/>
            <a:ext cx="3749100" cy="3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83" name="Google Shape;983;p17"/>
          <p:cNvSpPr txBox="1"/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ill Sans"/>
              <a:buNone/>
              <a:defRPr sz="3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4" name="Google Shape;984;p17"/>
          <p:cNvSpPr txBox="1"/>
          <p:nvPr>
            <p:ph idx="1" type="body"/>
          </p:nvPr>
        </p:nvSpPr>
        <p:spPr>
          <a:xfrm>
            <a:off x="839788" y="2177592"/>
            <a:ext cx="3932100" cy="36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85" name="Google Shape;985;p17"/>
          <p:cNvSpPr/>
          <p:nvPr>
            <p:ph idx="2" type="pic"/>
          </p:nvPr>
        </p:nvSpPr>
        <p:spPr>
          <a:xfrm>
            <a:off x="5183188" y="457201"/>
            <a:ext cx="6172200" cy="54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986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Unpaved road lined with trees, mountain side drive" id="987" name="Google Shape;987;p18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-19" r="-9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88" name="Google Shape;988;p18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99000">
                <a:srgbClr val="005500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89" name="Google Shape;989;p18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990" name="Google Shape;990;p18"/>
          <p:cNvSpPr txBox="1"/>
          <p:nvPr>
            <p:ph idx="10" type="dt"/>
          </p:nvPr>
        </p:nvSpPr>
        <p:spPr>
          <a:xfrm>
            <a:off x="8610600" y="611848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1" name="Google Shape;991;p18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2" name="Google Shape;992;p18"/>
          <p:cNvSpPr/>
          <p:nvPr/>
        </p:nvSpPr>
        <p:spPr>
          <a:xfrm>
            <a:off x="5908548" y="6114045"/>
            <a:ext cx="375000" cy="375000"/>
          </a:xfrm>
          <a:prstGeom prst="ellipse">
            <a:avLst/>
          </a:prstGeom>
          <a:noFill/>
          <a:ln cap="flat" cmpd="sng" w="12700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93" name="Google Shape;993;p18"/>
          <p:cNvSpPr/>
          <p:nvPr/>
        </p:nvSpPr>
        <p:spPr>
          <a:xfrm>
            <a:off x="4312920" y="1667974"/>
            <a:ext cx="3566100" cy="3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94" name="Google Shape;994;p18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Unpaved road lined with trees, mountain side drive" id="996" name="Google Shape;996;p19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-19" r="-9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97" name="Google Shape;997;p19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99000">
                <a:srgbClr val="005500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98" name="Google Shape;998;p19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999" name="Google Shape;999;p19"/>
          <p:cNvSpPr txBox="1"/>
          <p:nvPr>
            <p:ph idx="10" type="dt"/>
          </p:nvPr>
        </p:nvSpPr>
        <p:spPr>
          <a:xfrm>
            <a:off x="8610600" y="611848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0" name="Google Shape;1000;p19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1" name="Google Shape;1001;p19"/>
          <p:cNvSpPr/>
          <p:nvPr/>
        </p:nvSpPr>
        <p:spPr>
          <a:xfrm>
            <a:off x="5908548" y="6114045"/>
            <a:ext cx="375000" cy="375000"/>
          </a:xfrm>
          <a:prstGeom prst="ellipse">
            <a:avLst/>
          </a:prstGeom>
          <a:noFill/>
          <a:ln cap="flat" cmpd="sng" w="12700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nual">
  <p:cSld name="Manual"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20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004" name="Google Shape;1004;p20"/>
          <p:cNvSpPr txBox="1"/>
          <p:nvPr>
            <p:ph type="title"/>
          </p:nvPr>
        </p:nvSpPr>
        <p:spPr>
          <a:xfrm>
            <a:off x="838200" y="5576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5" name="Google Shape;1005;p20"/>
          <p:cNvSpPr/>
          <p:nvPr/>
        </p:nvSpPr>
        <p:spPr>
          <a:xfrm>
            <a:off x="2017776" y="1667974"/>
            <a:ext cx="8156400" cy="3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006" name="Google Shape;1006;p20"/>
          <p:cNvSpPr txBox="1"/>
          <p:nvPr>
            <p:ph idx="1" type="body"/>
          </p:nvPr>
        </p:nvSpPr>
        <p:spPr>
          <a:xfrm>
            <a:off x="855578" y="1960171"/>
            <a:ext cx="882600" cy="10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b="1" sz="8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7" name="Google Shape;1007;p20"/>
          <p:cNvSpPr txBox="1"/>
          <p:nvPr>
            <p:ph idx="2" type="body"/>
          </p:nvPr>
        </p:nvSpPr>
        <p:spPr>
          <a:xfrm>
            <a:off x="1442535" y="1984171"/>
            <a:ext cx="3103200" cy="10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0" sz="3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8" name="Google Shape;1008;p20"/>
          <p:cNvSpPr txBox="1"/>
          <p:nvPr>
            <p:ph idx="3" type="body"/>
          </p:nvPr>
        </p:nvSpPr>
        <p:spPr>
          <a:xfrm>
            <a:off x="4820642" y="1960171"/>
            <a:ext cx="882600" cy="10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b="1" sz="8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9" name="Google Shape;1009;p20"/>
          <p:cNvSpPr txBox="1"/>
          <p:nvPr>
            <p:ph idx="4" type="body"/>
          </p:nvPr>
        </p:nvSpPr>
        <p:spPr>
          <a:xfrm>
            <a:off x="5477939" y="1984171"/>
            <a:ext cx="2244000" cy="10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0" sz="3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0" name="Google Shape;1010;p20"/>
          <p:cNvSpPr txBox="1"/>
          <p:nvPr>
            <p:ph idx="5" type="body"/>
          </p:nvPr>
        </p:nvSpPr>
        <p:spPr>
          <a:xfrm>
            <a:off x="7906755" y="1977950"/>
            <a:ext cx="882600" cy="10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0"/>
              <a:buNone/>
              <a:defRPr b="1" sz="8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1" name="Google Shape;1011;p20"/>
          <p:cNvSpPr txBox="1"/>
          <p:nvPr>
            <p:ph idx="6" type="body"/>
          </p:nvPr>
        </p:nvSpPr>
        <p:spPr>
          <a:xfrm>
            <a:off x="8564052" y="2001950"/>
            <a:ext cx="2959200" cy="10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0" sz="3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2" name="Google Shape;1012;p20"/>
          <p:cNvSpPr txBox="1"/>
          <p:nvPr>
            <p:ph idx="7" type="body"/>
          </p:nvPr>
        </p:nvSpPr>
        <p:spPr>
          <a:xfrm>
            <a:off x="1020059" y="3103993"/>
            <a:ext cx="16986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0" sz="16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3" name="Google Shape;1013;p20"/>
          <p:cNvSpPr txBox="1"/>
          <p:nvPr>
            <p:ph idx="8" type="body"/>
          </p:nvPr>
        </p:nvSpPr>
        <p:spPr>
          <a:xfrm>
            <a:off x="2718684" y="3103993"/>
            <a:ext cx="16986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0" sz="16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4" name="Google Shape;1014;p20"/>
          <p:cNvSpPr txBox="1"/>
          <p:nvPr>
            <p:ph idx="9" type="body"/>
          </p:nvPr>
        </p:nvSpPr>
        <p:spPr>
          <a:xfrm>
            <a:off x="4794793" y="3103993"/>
            <a:ext cx="25992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0" sz="16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5" name="Google Shape;1015;p20"/>
          <p:cNvSpPr txBox="1"/>
          <p:nvPr>
            <p:ph idx="13" type="body"/>
          </p:nvPr>
        </p:nvSpPr>
        <p:spPr>
          <a:xfrm>
            <a:off x="7876955" y="3102450"/>
            <a:ext cx="37263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0" sz="16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6" name="Google Shape;1016;p20"/>
          <p:cNvSpPr txBox="1"/>
          <p:nvPr>
            <p:ph idx="14" type="body"/>
          </p:nvPr>
        </p:nvSpPr>
        <p:spPr>
          <a:xfrm>
            <a:off x="1657040" y="5751926"/>
            <a:ext cx="8877900" cy="4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b="0" sz="1600">
                <a:solidFill>
                  <a:schemeClr val="accent4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7" name="Google Shape;1017;p20"/>
          <p:cNvSpPr txBox="1"/>
          <p:nvPr>
            <p:ph idx="15" type="body"/>
          </p:nvPr>
        </p:nvSpPr>
        <p:spPr>
          <a:xfrm>
            <a:off x="4794791" y="5070254"/>
            <a:ext cx="25992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0" sz="16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8" name="Google Shape;1018;p20"/>
          <p:cNvSpPr txBox="1"/>
          <p:nvPr>
            <p:ph idx="16" type="body"/>
          </p:nvPr>
        </p:nvSpPr>
        <p:spPr>
          <a:xfrm>
            <a:off x="7890713" y="5070254"/>
            <a:ext cx="37128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0" sz="16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9" name="Google Shape;1019;p20"/>
          <p:cNvSpPr/>
          <p:nvPr>
            <p:ph idx="17" type="pic"/>
          </p:nvPr>
        </p:nvSpPr>
        <p:spPr>
          <a:xfrm>
            <a:off x="1020058" y="3976866"/>
            <a:ext cx="3273600" cy="161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1020" name="Google Shape;1020;p20"/>
          <p:cNvSpPr/>
          <p:nvPr>
            <p:ph idx="18" type="pic"/>
          </p:nvPr>
        </p:nvSpPr>
        <p:spPr>
          <a:xfrm>
            <a:off x="4794792" y="4041034"/>
            <a:ext cx="2599200" cy="89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1021" name="Google Shape;1021;p20"/>
          <p:cNvSpPr/>
          <p:nvPr>
            <p:ph idx="19" type="pic"/>
          </p:nvPr>
        </p:nvSpPr>
        <p:spPr>
          <a:xfrm>
            <a:off x="7876955" y="4041034"/>
            <a:ext cx="2599200" cy="89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 Layout">
  <p:cSld name="Thanks Layout"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View of a lake and mountain range" id="827" name="Google Shape;827;p3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-19" r="-9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28" name="Google Shape;828;p3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99000">
                <a:srgbClr val="005500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29" name="Google Shape;829;p3"/>
          <p:cNvSpPr txBox="1"/>
          <p:nvPr>
            <p:ph idx="1" type="body"/>
          </p:nvPr>
        </p:nvSpPr>
        <p:spPr>
          <a:xfrm>
            <a:off x="3912235" y="4222968"/>
            <a:ext cx="43674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b="0" i="0" sz="35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0" name="Google Shape;830;p3"/>
          <p:cNvSpPr txBox="1"/>
          <p:nvPr>
            <p:ph idx="2" type="body"/>
          </p:nvPr>
        </p:nvSpPr>
        <p:spPr>
          <a:xfrm>
            <a:off x="3912235" y="3927698"/>
            <a:ext cx="43674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1" name="Google Shape;831;p3"/>
          <p:cNvSpPr txBox="1"/>
          <p:nvPr>
            <p:ph idx="3" type="body"/>
          </p:nvPr>
        </p:nvSpPr>
        <p:spPr>
          <a:xfrm>
            <a:off x="1050857" y="2655074"/>
            <a:ext cx="10090200" cy="6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b="0" i="0" sz="3500">
                <a:solidFill>
                  <a:schemeClr val="lt2"/>
                </a:solidFill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2" name="Google Shape;832;p3"/>
          <p:cNvSpPr txBox="1"/>
          <p:nvPr>
            <p:ph idx="4" type="body"/>
          </p:nvPr>
        </p:nvSpPr>
        <p:spPr>
          <a:xfrm>
            <a:off x="3135722" y="5230723"/>
            <a:ext cx="59205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b="0" i="0" sz="35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3"/>
          <p:cNvSpPr txBox="1"/>
          <p:nvPr>
            <p:ph idx="5" type="body"/>
          </p:nvPr>
        </p:nvSpPr>
        <p:spPr>
          <a:xfrm>
            <a:off x="3912235" y="4929014"/>
            <a:ext cx="43674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3"/>
          <p:cNvSpPr txBox="1"/>
          <p:nvPr>
            <p:ph type="title"/>
          </p:nvPr>
        </p:nvSpPr>
        <p:spPr>
          <a:xfrm>
            <a:off x="1050856" y="993494"/>
            <a:ext cx="10104000" cy="151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Gill Sans"/>
              <a:buNone/>
              <a:defRPr b="0" sz="8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5" name="Google Shape;835;p3"/>
          <p:cNvSpPr/>
          <p:nvPr/>
        </p:nvSpPr>
        <p:spPr>
          <a:xfrm>
            <a:off x="3156204" y="2421953"/>
            <a:ext cx="5879700" cy="63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4"/>
          <p:cNvSpPr/>
          <p:nvPr/>
        </p:nvSpPr>
        <p:spPr>
          <a:xfrm>
            <a:off x="11682374" y="6430061"/>
            <a:ext cx="241500" cy="1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descr="View of a lake and mountain range" id="838" name="Google Shape;838;p4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-19" r="-9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39" name="Google Shape;839;p4"/>
          <p:cNvSpPr/>
          <p:nvPr/>
        </p:nvSpPr>
        <p:spPr>
          <a:xfrm>
            <a:off x="129540" y="3410712"/>
            <a:ext cx="11932800" cy="3319200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99000">
                <a:srgbClr val="005500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1680027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40" name="Google Shape;840;p4"/>
          <p:cNvSpPr txBox="1"/>
          <p:nvPr>
            <p:ph type="title"/>
          </p:nvPr>
        </p:nvSpPr>
        <p:spPr>
          <a:xfrm>
            <a:off x="838200" y="3981036"/>
            <a:ext cx="10515600" cy="7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1" name="Google Shape;841;p4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rtl="0" algn="ct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rtl="0" algn="ct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rtl="0" algn="ct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rtl="0" algn="ct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rtl="0" algn="ct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rtl="0" algn="ct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rtl="0" algn="ct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rtl="0" algn="ct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842" name="Google Shape;842;p4"/>
          <p:cNvSpPr txBox="1"/>
          <p:nvPr>
            <p:ph idx="10" type="dt"/>
          </p:nvPr>
        </p:nvSpPr>
        <p:spPr>
          <a:xfrm>
            <a:off x="8610600" y="611848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3" name="Google Shape;843;p4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4"/>
          <p:cNvSpPr/>
          <p:nvPr/>
        </p:nvSpPr>
        <p:spPr>
          <a:xfrm>
            <a:off x="5908548" y="6114045"/>
            <a:ext cx="375000" cy="375000"/>
          </a:xfrm>
          <a:prstGeom prst="ellipse">
            <a:avLst/>
          </a:prstGeom>
          <a:noFill/>
          <a:ln cap="flat" cmpd="sng" w="12700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45" name="Google Shape;845;p4"/>
          <p:cNvSpPr/>
          <p:nvPr/>
        </p:nvSpPr>
        <p:spPr>
          <a:xfrm>
            <a:off x="4070604" y="4804366"/>
            <a:ext cx="4050900" cy="3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46" name="Google Shape;846;p4"/>
          <p:cNvSpPr txBox="1"/>
          <p:nvPr>
            <p:ph idx="1" type="body"/>
          </p:nvPr>
        </p:nvSpPr>
        <p:spPr>
          <a:xfrm>
            <a:off x="831850" y="4942478"/>
            <a:ext cx="10515600" cy="4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Arial"/>
              <a:buNone/>
              <a:defRPr sz="2300">
                <a:solidFill>
                  <a:schemeClr val="lt2"/>
                </a:solidFill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and Content">
  <p:cSld name="Title, Subtitle, and Content"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View of a lake with pine trees and mountain range" id="848" name="Google Shape;848;p5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-19" r="-9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49" name="Google Shape;849;p5"/>
          <p:cNvSpPr/>
          <p:nvPr/>
        </p:nvSpPr>
        <p:spPr>
          <a:xfrm>
            <a:off x="129540" y="128016"/>
            <a:ext cx="6858000" cy="6602100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1680027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50" name="Google Shape;850;p5"/>
          <p:cNvSpPr txBox="1"/>
          <p:nvPr>
            <p:ph type="title"/>
          </p:nvPr>
        </p:nvSpPr>
        <p:spPr>
          <a:xfrm>
            <a:off x="841248" y="1169256"/>
            <a:ext cx="5286000" cy="7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1" name="Google Shape;851;p5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852" name="Google Shape;852;p5"/>
          <p:cNvSpPr txBox="1"/>
          <p:nvPr>
            <p:ph idx="10" type="dt"/>
          </p:nvPr>
        </p:nvSpPr>
        <p:spPr>
          <a:xfrm>
            <a:off x="8610600" y="611848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3" name="Google Shape;853;p5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4" name="Google Shape;854;p5"/>
          <p:cNvSpPr/>
          <p:nvPr/>
        </p:nvSpPr>
        <p:spPr>
          <a:xfrm>
            <a:off x="5908548" y="6114045"/>
            <a:ext cx="375000" cy="375000"/>
          </a:xfrm>
          <a:prstGeom prst="ellipse">
            <a:avLst/>
          </a:prstGeom>
          <a:noFill/>
          <a:ln cap="flat" cmpd="sng" w="12700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55" name="Google Shape;855;p5"/>
          <p:cNvSpPr txBox="1"/>
          <p:nvPr>
            <p:ph idx="1" type="body"/>
          </p:nvPr>
        </p:nvSpPr>
        <p:spPr>
          <a:xfrm>
            <a:off x="841248" y="2136036"/>
            <a:ext cx="5286000" cy="8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300"/>
              <a:buNone/>
              <a:defRPr sz="2300">
                <a:solidFill>
                  <a:schemeClr val="lt2"/>
                </a:solidFill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5"/>
          <p:cNvSpPr/>
          <p:nvPr/>
        </p:nvSpPr>
        <p:spPr>
          <a:xfrm>
            <a:off x="915026" y="1992586"/>
            <a:ext cx="4428000" cy="3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57" name="Google Shape;857;p5"/>
          <p:cNvSpPr txBox="1"/>
          <p:nvPr>
            <p:ph idx="2" type="body"/>
          </p:nvPr>
        </p:nvSpPr>
        <p:spPr>
          <a:xfrm>
            <a:off x="838199" y="3100269"/>
            <a:ext cx="5289000" cy="25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Char char="•"/>
              <a:defRPr b="0" i="0" sz="1600">
                <a:solidFill>
                  <a:schemeClr val="lt1"/>
                </a:solidFill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ection Layout">
  <p:cSld name="Two Section Layout"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Unpaved road lined with trees, mountain side drive" id="859" name="Google Shape;859;p6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-19" r="-9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60" name="Google Shape;860;p6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99000">
                <a:srgbClr val="005500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61" name="Google Shape;861;p6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862" name="Google Shape;862;p6"/>
          <p:cNvSpPr txBox="1"/>
          <p:nvPr>
            <p:ph idx="10" type="dt"/>
          </p:nvPr>
        </p:nvSpPr>
        <p:spPr>
          <a:xfrm>
            <a:off x="8610600" y="611848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3" name="Google Shape;863;p6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4" name="Google Shape;864;p6"/>
          <p:cNvSpPr txBox="1"/>
          <p:nvPr>
            <p:ph idx="1" type="body"/>
          </p:nvPr>
        </p:nvSpPr>
        <p:spPr>
          <a:xfrm>
            <a:off x="1159649" y="2738211"/>
            <a:ext cx="4183500" cy="4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0" sz="3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865" name="Google Shape;865;p6"/>
          <p:cNvSpPr txBox="1"/>
          <p:nvPr>
            <p:ph idx="2" type="body"/>
          </p:nvPr>
        </p:nvSpPr>
        <p:spPr>
          <a:xfrm>
            <a:off x="838201" y="1835244"/>
            <a:ext cx="10515600" cy="6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300"/>
              <a:buNone/>
              <a:defRPr b="0" i="0" sz="23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6" name="Google Shape;866;p6"/>
          <p:cNvSpPr txBox="1"/>
          <p:nvPr>
            <p:ph idx="3" type="body"/>
          </p:nvPr>
        </p:nvSpPr>
        <p:spPr>
          <a:xfrm>
            <a:off x="6627121" y="2738211"/>
            <a:ext cx="4183500" cy="4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0" sz="3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867" name="Google Shape;867;p6"/>
          <p:cNvSpPr txBox="1"/>
          <p:nvPr>
            <p:ph idx="4" type="body"/>
          </p:nvPr>
        </p:nvSpPr>
        <p:spPr>
          <a:xfrm>
            <a:off x="1159649" y="3428501"/>
            <a:ext cx="4365600" cy="23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>
                <a:solidFill>
                  <a:srgbClr val="7F7F7F"/>
                </a:solidFill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>
                <a:solidFill>
                  <a:srgbClr val="7F7F7F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>
                <a:solidFill>
                  <a:srgbClr val="7F7F7F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>
                <a:solidFill>
                  <a:srgbClr val="7F7F7F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6"/>
          <p:cNvSpPr txBox="1"/>
          <p:nvPr>
            <p:ph idx="5" type="body"/>
          </p:nvPr>
        </p:nvSpPr>
        <p:spPr>
          <a:xfrm>
            <a:off x="6627121" y="3428501"/>
            <a:ext cx="4365600" cy="23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1pPr>
            <a:lvl2pPr indent="-3810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>
                <a:solidFill>
                  <a:srgbClr val="7F7F7F"/>
                </a:solidFill>
              </a:defRPr>
            </a:lvl2pPr>
            <a:lvl3pPr indent="-355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>
                <a:solidFill>
                  <a:srgbClr val="7F7F7F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>
                <a:solidFill>
                  <a:srgbClr val="7F7F7F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>
                <a:solidFill>
                  <a:srgbClr val="7F7F7F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6"/>
          <p:cNvSpPr txBox="1"/>
          <p:nvPr>
            <p:ph type="title"/>
          </p:nvPr>
        </p:nvSpPr>
        <p:spPr>
          <a:xfrm>
            <a:off x="838200" y="5576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0" name="Google Shape;870;p6"/>
          <p:cNvSpPr/>
          <p:nvPr/>
        </p:nvSpPr>
        <p:spPr>
          <a:xfrm>
            <a:off x="5908548" y="6114045"/>
            <a:ext cx="375000" cy="375000"/>
          </a:xfrm>
          <a:prstGeom prst="ellipse">
            <a:avLst/>
          </a:prstGeom>
          <a:noFill/>
          <a:ln cap="flat" cmpd="sng" w="12700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71" name="Google Shape;871;p6"/>
          <p:cNvSpPr/>
          <p:nvPr/>
        </p:nvSpPr>
        <p:spPr>
          <a:xfrm>
            <a:off x="4111752" y="1667974"/>
            <a:ext cx="3968400" cy="3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nd Title Slide">
  <p:cSld name="Image and Title Slide"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7"/>
          <p:cNvSpPr/>
          <p:nvPr/>
        </p:nvSpPr>
        <p:spPr>
          <a:xfrm>
            <a:off x="11645798" y="6386170"/>
            <a:ext cx="3072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descr="View of a lake and mountain range" id="874" name="Google Shape;874;p7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-19" r="-9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75" name="Google Shape;875;p7"/>
          <p:cNvSpPr/>
          <p:nvPr/>
        </p:nvSpPr>
        <p:spPr>
          <a:xfrm>
            <a:off x="129540" y="128016"/>
            <a:ext cx="11932800" cy="2368200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1680027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76" name="Google Shape;876;p7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877" name="Google Shape;877;p7"/>
          <p:cNvSpPr txBox="1"/>
          <p:nvPr>
            <p:ph idx="10" type="dt"/>
          </p:nvPr>
        </p:nvSpPr>
        <p:spPr>
          <a:xfrm>
            <a:off x="8610600" y="611848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8" name="Google Shape;878;p7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9" name="Google Shape;879;p7"/>
          <p:cNvSpPr/>
          <p:nvPr/>
        </p:nvSpPr>
        <p:spPr>
          <a:xfrm>
            <a:off x="5908548" y="6114045"/>
            <a:ext cx="375000" cy="375000"/>
          </a:xfrm>
          <a:prstGeom prst="ellipse">
            <a:avLst/>
          </a:prstGeom>
          <a:noFill/>
          <a:ln cap="flat" cmpd="sng" w="12700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80" name="Google Shape;880;p7"/>
          <p:cNvSpPr txBox="1"/>
          <p:nvPr>
            <p:ph idx="1" type="body"/>
          </p:nvPr>
        </p:nvSpPr>
        <p:spPr>
          <a:xfrm>
            <a:off x="838201" y="1835244"/>
            <a:ext cx="10515600" cy="6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300"/>
              <a:buNone/>
              <a:defRPr b="0" i="0" sz="23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7"/>
          <p:cNvSpPr txBox="1"/>
          <p:nvPr>
            <p:ph type="title"/>
          </p:nvPr>
        </p:nvSpPr>
        <p:spPr>
          <a:xfrm>
            <a:off x="838200" y="5576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2" name="Google Shape;882;p7"/>
          <p:cNvSpPr/>
          <p:nvPr/>
        </p:nvSpPr>
        <p:spPr>
          <a:xfrm>
            <a:off x="3759708" y="1667974"/>
            <a:ext cx="4672500" cy="3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">
  <p:cSld name="Content Slide">
    <p:spTree>
      <p:nvGrpSpPr>
        <p:cNvPr id="883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Close up view of lake edge with mountain range background" id="884" name="Google Shape;884;p8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-19" r="-9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85" name="Google Shape;885;p8"/>
          <p:cNvSpPr/>
          <p:nvPr/>
        </p:nvSpPr>
        <p:spPr>
          <a:xfrm>
            <a:off x="129540" y="128016"/>
            <a:ext cx="11932800" cy="3319200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1680027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86" name="Google Shape;886;p8"/>
          <p:cNvSpPr txBox="1"/>
          <p:nvPr>
            <p:ph type="title"/>
          </p:nvPr>
        </p:nvSpPr>
        <p:spPr>
          <a:xfrm>
            <a:off x="841248" y="1093460"/>
            <a:ext cx="5320500" cy="7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8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888" name="Google Shape;888;p8"/>
          <p:cNvSpPr txBox="1"/>
          <p:nvPr>
            <p:ph idx="10" type="dt"/>
          </p:nvPr>
        </p:nvSpPr>
        <p:spPr>
          <a:xfrm>
            <a:off x="8610600" y="611848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9" name="Google Shape;889;p8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0" name="Google Shape;890;p8"/>
          <p:cNvSpPr/>
          <p:nvPr/>
        </p:nvSpPr>
        <p:spPr>
          <a:xfrm>
            <a:off x="5908548" y="6114045"/>
            <a:ext cx="375000" cy="375000"/>
          </a:xfrm>
          <a:prstGeom prst="ellipse">
            <a:avLst/>
          </a:prstGeom>
          <a:noFill/>
          <a:ln cap="flat" cmpd="sng" w="12700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91" name="Google Shape;891;p8"/>
          <p:cNvSpPr txBox="1"/>
          <p:nvPr>
            <p:ph idx="1" type="body"/>
          </p:nvPr>
        </p:nvSpPr>
        <p:spPr>
          <a:xfrm>
            <a:off x="841248" y="2060240"/>
            <a:ext cx="5320500" cy="8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300"/>
              <a:buNone/>
              <a:defRPr sz="2300">
                <a:solidFill>
                  <a:schemeClr val="lt2"/>
                </a:solidFill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2" name="Google Shape;892;p8"/>
          <p:cNvSpPr/>
          <p:nvPr/>
        </p:nvSpPr>
        <p:spPr>
          <a:xfrm>
            <a:off x="914693" y="1916790"/>
            <a:ext cx="4500000" cy="3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93" name="Google Shape;893;p8"/>
          <p:cNvSpPr txBox="1"/>
          <p:nvPr>
            <p:ph idx="2" type="body"/>
          </p:nvPr>
        </p:nvSpPr>
        <p:spPr>
          <a:xfrm>
            <a:off x="6817897" y="1125545"/>
            <a:ext cx="4707900" cy="18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Char char="•"/>
              <a:defRPr b="0" i="0" sz="1600">
                <a:solidFill>
                  <a:schemeClr val="lt1"/>
                </a:solidFill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 Layout">
  <p:cSld name="Chart Layout"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Unpaved road lined with trees, mountain side drive" id="895" name="Google Shape;895;p9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-19" r="-9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96" name="Google Shape;896;p9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97" name="Google Shape;897;p9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898" name="Google Shape;898;p9"/>
          <p:cNvSpPr txBox="1"/>
          <p:nvPr>
            <p:ph idx="10" type="dt"/>
          </p:nvPr>
        </p:nvSpPr>
        <p:spPr>
          <a:xfrm>
            <a:off x="8610600" y="611848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9" name="Google Shape;899;p9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0" name="Google Shape;900;p9"/>
          <p:cNvSpPr txBox="1"/>
          <p:nvPr>
            <p:ph idx="1" type="body"/>
          </p:nvPr>
        </p:nvSpPr>
        <p:spPr>
          <a:xfrm>
            <a:off x="841248" y="3359239"/>
            <a:ext cx="4357800" cy="22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300"/>
              <a:buNone/>
              <a:defRPr b="0" i="0" sz="23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i="1" sz="1800"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1" name="Google Shape;901;p9"/>
          <p:cNvSpPr txBox="1"/>
          <p:nvPr>
            <p:ph type="title"/>
          </p:nvPr>
        </p:nvSpPr>
        <p:spPr>
          <a:xfrm>
            <a:off x="841248" y="2081624"/>
            <a:ext cx="43578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2" name="Google Shape;902;p9"/>
          <p:cNvSpPr/>
          <p:nvPr/>
        </p:nvSpPr>
        <p:spPr>
          <a:xfrm>
            <a:off x="5908548" y="6114045"/>
            <a:ext cx="375000" cy="375000"/>
          </a:xfrm>
          <a:prstGeom prst="ellipse">
            <a:avLst/>
          </a:prstGeom>
          <a:noFill/>
          <a:ln cap="flat" cmpd="sng" w="12700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03" name="Google Shape;903;p9"/>
          <p:cNvSpPr/>
          <p:nvPr/>
        </p:nvSpPr>
        <p:spPr>
          <a:xfrm>
            <a:off x="911877" y="3191969"/>
            <a:ext cx="3968400" cy="3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04" name="Google Shape;904;p9"/>
          <p:cNvSpPr/>
          <p:nvPr>
            <p:ph idx="2" type="chart"/>
          </p:nvPr>
        </p:nvSpPr>
        <p:spPr>
          <a:xfrm>
            <a:off x="6981371" y="1246188"/>
            <a:ext cx="4284600" cy="436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F7F7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dia Layout">
  <p:cSld name="Media Layout"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Unpaved road lined with trees, mountain side drive" id="906" name="Google Shape;906;p10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-19" r="-9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07" name="Google Shape;907;p10"/>
          <p:cNvSpPr/>
          <p:nvPr/>
        </p:nvSpPr>
        <p:spPr>
          <a:xfrm>
            <a:off x="129540" y="128016"/>
            <a:ext cx="11932800" cy="6602100"/>
          </a:xfrm>
          <a:prstGeom prst="rect">
            <a:avLst/>
          </a:prstGeom>
          <a:gradFill>
            <a:gsLst>
              <a:gs pos="0">
                <a:srgbClr val="004CB9">
                  <a:alpha val="80000"/>
                </a:srgbClr>
              </a:gs>
              <a:gs pos="100000">
                <a:srgbClr val="005500">
                  <a:alpha val="8000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08" name="Google Shape;908;p10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909" name="Google Shape;909;p10"/>
          <p:cNvSpPr txBox="1"/>
          <p:nvPr>
            <p:ph idx="10" type="dt"/>
          </p:nvPr>
        </p:nvSpPr>
        <p:spPr>
          <a:xfrm>
            <a:off x="8610600" y="611848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0" name="Google Shape;910;p10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1" name="Google Shape;911;p10"/>
          <p:cNvSpPr txBox="1"/>
          <p:nvPr>
            <p:ph type="title"/>
          </p:nvPr>
        </p:nvSpPr>
        <p:spPr>
          <a:xfrm>
            <a:off x="838200" y="268873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2" name="Google Shape;912;p10"/>
          <p:cNvSpPr/>
          <p:nvPr/>
        </p:nvSpPr>
        <p:spPr>
          <a:xfrm>
            <a:off x="5908548" y="6114045"/>
            <a:ext cx="375000" cy="375000"/>
          </a:xfrm>
          <a:prstGeom prst="ellipse">
            <a:avLst/>
          </a:prstGeom>
          <a:noFill/>
          <a:ln cap="flat" cmpd="sng" w="12700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13" name="Google Shape;913;p10"/>
          <p:cNvSpPr/>
          <p:nvPr>
            <p:ph idx="2" type="media"/>
          </p:nvPr>
        </p:nvSpPr>
        <p:spPr>
          <a:xfrm>
            <a:off x="1395984" y="1497770"/>
            <a:ext cx="9399900" cy="42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theme" Target="../theme/theme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1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marR="0" rtl="0" algn="ct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marR="0" rtl="0" algn="ct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marR="0" rtl="0" algn="ct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marR="0" rtl="0" algn="ct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marR="0" rtl="0" algn="ct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marR="0" rtl="0" algn="ct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marR="0" rtl="0" algn="ct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marR="0" rtl="0" algn="ct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814" name="Google Shape;814;p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Gill Sans"/>
              <a:buNone/>
              <a:defRPr b="0" i="0" sz="50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15" name="Google Shape;815;p1"/>
          <p:cNvSpPr txBox="1"/>
          <p:nvPr>
            <p:ph idx="1" type="body"/>
          </p:nvPr>
        </p:nvSpPr>
        <p:spPr>
          <a:xfrm>
            <a:off x="838200" y="1825625"/>
            <a:ext cx="10515600" cy="40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816" name="Google Shape;816;p1"/>
          <p:cNvSpPr txBox="1"/>
          <p:nvPr>
            <p:ph idx="10" type="dt"/>
          </p:nvPr>
        </p:nvSpPr>
        <p:spPr>
          <a:xfrm>
            <a:off x="8610600" y="611848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817" name="Google Shape;817;p1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572">
          <p15:clr>
            <a:srgbClr val="F26B43"/>
          </p15:clr>
        </p15:guide>
        <p15:guide id="2" pos="574">
          <p15:clr>
            <a:srgbClr val="F26B43"/>
          </p15:clr>
        </p15:guide>
        <p15:guide id="3" pos="7106">
          <p15:clr>
            <a:srgbClr val="F26B43"/>
          </p15:clr>
        </p15:guide>
        <p15:guide id="4" orient="horz" pos="3748">
          <p15:clr>
            <a:srgbClr val="F26B43"/>
          </p15:clr>
        </p15:guide>
        <p15:guide id="5" pos="4407">
          <p15:clr>
            <a:srgbClr val="F26B43"/>
          </p15:clr>
        </p15:guide>
        <p15:guide id="6" pos="3273">
          <p15:clr>
            <a:srgbClr val="F26B43"/>
          </p15:clr>
        </p15:guide>
        <p15:guide id="7" pos="3840">
          <p15:clr>
            <a:srgbClr val="F26B43"/>
          </p15:clr>
        </p15:guide>
        <p15:guide id="8" orient="horz" pos="2160">
          <p15:clr>
            <a:srgbClr val="F26B43"/>
          </p15:clr>
        </p15:guide>
        <p15:guide id="9" pos="302">
          <p15:clr>
            <a:srgbClr val="F26B43"/>
          </p15:clr>
        </p15:guide>
        <p15:guide id="10" pos="737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8.png"/><Relationship Id="rId5" Type="http://schemas.openxmlformats.org/officeDocument/2006/relationships/image" Target="../media/image9.jpg"/><Relationship Id="rId6" Type="http://schemas.openxmlformats.org/officeDocument/2006/relationships/image" Target="../media/image3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9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0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3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2" name="Shape 1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3" name="Google Shape;158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0129" y="2811305"/>
            <a:ext cx="10197000" cy="3132600"/>
          </a:xfrm>
          <a:prstGeom prst="ellipse">
            <a:avLst/>
          </a:prstGeom>
          <a:noFill/>
          <a:ln>
            <a:noFill/>
          </a:ln>
          <a:effectLst>
            <a:softEdge rad="112500"/>
          </a:effectLst>
        </p:spPr>
      </p:pic>
      <p:pic>
        <p:nvPicPr>
          <p:cNvPr id="1584" name="Google Shape;1584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 rot="1348134">
            <a:off x="6237127" y="3564850"/>
            <a:ext cx="3145697" cy="2896358"/>
          </a:xfrm>
          <a:prstGeom prst="rect">
            <a:avLst/>
          </a:prstGeom>
          <a:noFill/>
          <a:ln>
            <a:noFill/>
          </a:ln>
          <a:effectLst>
            <a:reflection blurRad="0" dir="5400000" dist="5000" endA="0" endPos="30000" fadeDir="5400012" kx="0" rotWithShape="0" algn="bl" stA="30000" stPos="0" sy="-100000" ky="0"/>
          </a:effectLst>
        </p:spPr>
      </p:pic>
      <p:sp>
        <p:nvSpPr>
          <p:cNvPr id="1585" name="Google Shape;1585;p1"/>
          <p:cNvSpPr txBox="1"/>
          <p:nvPr>
            <p:ph type="title"/>
          </p:nvPr>
        </p:nvSpPr>
        <p:spPr>
          <a:xfrm>
            <a:off x="1036945" y="3458193"/>
            <a:ext cx="10118100" cy="1493400"/>
          </a:xfrm>
          <a:prstGeom prst="rect">
            <a:avLst/>
          </a:prstGeom>
          <a:gradFill>
            <a:gsLst>
              <a:gs pos="0">
                <a:srgbClr val="49BCE4"/>
              </a:gs>
              <a:gs pos="50000">
                <a:srgbClr val="0BB8E5"/>
              </a:gs>
              <a:gs pos="100000">
                <a:srgbClr val="00A7D2"/>
              </a:gs>
            </a:gsLst>
            <a:lin ang="5400012" scaled="0"/>
          </a:gradFill>
          <a:ln cap="flat" cmpd="sng" w="95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8000"/>
              <a:buFont typeface="Gill Sans"/>
              <a:buNone/>
            </a:pPr>
            <a:r>
              <a:rPr b="1" lang="hi-IN">
                <a:solidFill>
                  <a:srgbClr val="CC0000"/>
                </a:solidFill>
                <a:effectLst>
                  <a:glow rad="228600">
                    <a:srgbClr val="FFFF21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आओ सीखें जैन धर्म</a:t>
            </a:r>
            <a:r>
              <a:rPr lang="hi-IN">
                <a:solidFill>
                  <a:srgbClr val="002060"/>
                </a:solidFill>
                <a:effectLst>
                  <a:glow rad="228600">
                    <a:srgbClr val="FFFF21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>
              <a:solidFill>
                <a:srgbClr val="002060"/>
              </a:solidFill>
              <a:effectLst>
                <a:glow rad="228600">
                  <a:srgbClr val="FFFF21">
                    <a:alpha val="40000"/>
                  </a:srgbClr>
                </a:glow>
              </a:effectLst>
            </a:endParaRPr>
          </a:p>
        </p:txBody>
      </p:sp>
      <p:sp>
        <p:nvSpPr>
          <p:cNvPr id="1586" name="Google Shape;1586;p1"/>
          <p:cNvSpPr/>
          <p:nvPr/>
        </p:nvSpPr>
        <p:spPr>
          <a:xfrm>
            <a:off x="1758175" y="2092100"/>
            <a:ext cx="88209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hi-IN" sz="7200" u="none" cap="none" strike="noStrike">
                <a:solidFill>
                  <a:schemeClr val="lt2"/>
                </a:solidFill>
                <a:effectLst>
                  <a:innerShdw blurRad="63500" dir="13500000" dist="50800">
                    <a:srgbClr val="000000">
                      <a:alpha val="50000"/>
                    </a:srgbClr>
                  </a:inn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🎉Friday special✨</a:t>
            </a:r>
            <a:endParaRPr b="1" i="0" sz="7200" u="none" cap="none" strike="noStrike">
              <a:solidFill>
                <a:schemeClr val="lt2"/>
              </a:solidFill>
              <a:effectLst>
                <a:innerShdw blurRad="63500" dir="13500000" dist="50800">
                  <a:srgbClr val="000000">
                    <a:alpha val="50000"/>
                  </a:srgbClr>
                </a:inn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587" name="Google Shape;1587;p1"/>
          <p:cNvSpPr txBox="1"/>
          <p:nvPr/>
        </p:nvSpPr>
        <p:spPr>
          <a:xfrm>
            <a:off x="372400" y="5263925"/>
            <a:ext cx="35952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400"/>
              <a:buFont typeface="Arial"/>
              <a:buNone/>
            </a:pPr>
            <a:r>
              <a:rPr b="1" lang="hi-IN" sz="2400">
                <a:solidFill>
                  <a:srgbClr val="FFC000"/>
                </a:solidFill>
              </a:rPr>
              <a:t> </a:t>
            </a:r>
            <a:r>
              <a:rPr b="1" i="0" lang="hi-IN" sz="24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संचालक – क</a:t>
            </a:r>
            <a:r>
              <a:rPr b="1" lang="hi-IN" sz="2400">
                <a:solidFill>
                  <a:srgbClr val="FFC000"/>
                </a:solidFill>
              </a:rPr>
              <a:t>ु. अनुक्रम जैन </a:t>
            </a:r>
            <a:endParaRPr b="1" sz="2400">
              <a:solidFill>
                <a:srgbClr val="FFC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400"/>
              <a:buFont typeface="Arial"/>
              <a:buNone/>
            </a:pPr>
            <a:r>
              <a:rPr b="1" lang="hi-IN" sz="2400">
                <a:solidFill>
                  <a:srgbClr val="FFC000"/>
                </a:solidFill>
              </a:rPr>
              <a:t>                 दमोह</a:t>
            </a:r>
            <a:endParaRPr b="1" sz="2400">
              <a:solidFill>
                <a:srgbClr val="FFC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400"/>
              <a:buFont typeface="Arial"/>
              <a:buNone/>
            </a:pPr>
            <a:r>
              <a:rPr b="1" lang="hi-IN" sz="2400">
                <a:solidFill>
                  <a:srgbClr val="FFC000"/>
                </a:solidFill>
              </a:rPr>
              <a:t>                 </a:t>
            </a:r>
            <a:r>
              <a:rPr b="1" i="0" lang="hi-IN" sz="24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कु.राजी जैन</a:t>
            </a:r>
            <a:endParaRPr b="1" i="0" sz="2400" u="none" cap="none" strike="noStrike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400"/>
              <a:buFont typeface="Arial"/>
              <a:buNone/>
            </a:pPr>
            <a:r>
              <a:rPr b="1" i="0" lang="hi-IN" sz="24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               </a:t>
            </a:r>
            <a:r>
              <a:rPr b="1" lang="hi-IN" sz="2400">
                <a:solidFill>
                  <a:srgbClr val="FFC000"/>
                </a:solidFill>
              </a:rPr>
              <a:t>  </a:t>
            </a:r>
            <a:r>
              <a:rPr b="1" i="0" lang="hi-IN" sz="24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गुना </a:t>
            </a:r>
            <a:endParaRPr b="1" i="0" sz="2400" u="none" cap="none" strike="noStrike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400"/>
              <a:buFont typeface="Arial"/>
              <a:buNone/>
            </a:pPr>
            <a:r>
              <a:rPr b="0" i="0" lang="hi-IN" sz="24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  <a:endParaRPr b="0" i="0" sz="2400" u="none" cap="none" strike="noStrike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88" name="Google Shape;1588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9489" y="124034"/>
            <a:ext cx="2048700" cy="2095089"/>
          </a:xfrm>
          <a:prstGeom prst="rect">
            <a:avLst/>
          </a:prstGeom>
          <a:noFill/>
          <a:ln>
            <a:noFill/>
          </a:ln>
        </p:spPr>
      </p:pic>
      <p:sp>
        <p:nvSpPr>
          <p:cNvPr id="1589" name="Google Shape;1589;p1"/>
          <p:cNvSpPr/>
          <p:nvPr/>
        </p:nvSpPr>
        <p:spPr>
          <a:xfrm flipH="1">
            <a:off x="3035000" y="209350"/>
            <a:ext cx="5442300" cy="698700"/>
          </a:xfrm>
          <a:prstGeom prst="rect">
            <a:avLst/>
          </a:prstGeom>
          <a:noFill/>
          <a:ln>
            <a:noFill/>
          </a:ln>
          <a:effectLst>
            <a:glow rad="228600">
              <a:srgbClr val="FFFF21">
                <a:alpha val="40000"/>
              </a:srgbClr>
            </a:glo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hi-IN" sz="2800" u="none" cap="none" strike="noStrike">
                <a:solidFill>
                  <a:srgbClr val="E69138"/>
                </a:solidFill>
                <a:effectLst>
                  <a:outerShdw rotWithShape="0" algn="tl" dir="2700000" dist="38100">
                    <a:srgbClr val="004CB9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जिन दर्शन नित करते ,</a:t>
            </a:r>
            <a:endParaRPr b="1" i="0" sz="2800" u="none" cap="none" strike="noStrike">
              <a:solidFill>
                <a:srgbClr val="E69138"/>
              </a:solidFill>
              <a:effectLst>
                <a:outerShdw rotWithShape="0" algn="tl" dir="2700000" dist="38100">
                  <a:srgbClr val="004CB9">
                    <a:alpha val="10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hi-IN" sz="2800" u="none" cap="none" strike="noStrike">
                <a:solidFill>
                  <a:srgbClr val="E69138"/>
                </a:solidFill>
                <a:effectLst>
                  <a:outerShdw rotWithShape="0" algn="tl" dir="2700000" dist="38100">
                    <a:srgbClr val="004CB9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रात्रि भोजन तजते ।</a:t>
            </a:r>
            <a:endParaRPr b="1" i="0" sz="2800" u="none" cap="none" strike="noStrike">
              <a:solidFill>
                <a:srgbClr val="E69138"/>
              </a:solidFill>
              <a:effectLst>
                <a:outerShdw rotWithShape="0" algn="tl" dir="2700000" dist="38100">
                  <a:srgbClr val="004CB9">
                    <a:alpha val="10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590" name="Google Shape;1590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420350" y="124023"/>
            <a:ext cx="2292225" cy="20951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1" name="Google Shape;1591;p1"/>
          <p:cNvSpPr txBox="1"/>
          <p:nvPr/>
        </p:nvSpPr>
        <p:spPr>
          <a:xfrm>
            <a:off x="7611875" y="5117375"/>
            <a:ext cx="4876800" cy="14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b="1" i="0" lang="hi-IN" sz="3900" u="none" cap="none" strike="noStrike">
                <a:solidFill>
                  <a:srgbClr val="FF00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दिनांक : 23/10/20</a:t>
            </a:r>
            <a:endParaRPr b="1" i="0" sz="3900" u="none" cap="none" strike="noStrike">
              <a:solidFill>
                <a:srgbClr val="FF00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b="1" i="0" lang="hi-IN" sz="3900" u="none" cap="none" strike="noStrike">
                <a:solidFill>
                  <a:srgbClr val="FF00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समय : सायं 8 बजे से</a:t>
            </a:r>
            <a:r>
              <a:rPr b="1" i="0" lang="hi-IN" sz="3900" u="none" cap="none" strike="noStrike">
                <a:solidFill>
                  <a:srgbClr val="6AA84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 b="1" i="0" sz="3900" u="none" cap="none" strike="noStrike">
              <a:solidFill>
                <a:srgbClr val="6AA84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592" name="Google Shape;1592;p1"/>
          <p:cNvSpPr txBox="1"/>
          <p:nvPr/>
        </p:nvSpPr>
        <p:spPr>
          <a:xfrm>
            <a:off x="3035000" y="1112975"/>
            <a:ext cx="63852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i="0" lang="hi-IN" sz="41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🎊  जिनम् पाठशाला द्वारा</a:t>
            </a:r>
            <a:endParaRPr b="1" i="0" sz="4100" u="none" cap="none" strike="noStrik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i="0" lang="hi-IN" sz="41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               आयोजित 🎊</a:t>
            </a:r>
            <a:endParaRPr b="1" i="0" sz="4100" u="none" cap="none" strike="noStrik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t/>
            </a:r>
            <a:endParaRPr b="1" i="0" sz="5600" u="none" cap="none" strike="noStrike">
              <a:solidFill>
                <a:srgbClr val="9900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9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30"/>
          <p:cNvSpPr/>
          <p:nvPr>
            <p:ph type="title"/>
          </p:nvPr>
        </p:nvSpPr>
        <p:spPr>
          <a:xfrm>
            <a:off x="2925704" y="840054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</a:pPr>
            <a:r>
              <a:rPr lang="hi-IN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3</a:t>
            </a:r>
            <a:endParaRPr/>
          </a:p>
        </p:txBody>
      </p:sp>
      <p:sp>
        <p:nvSpPr>
          <p:cNvPr id="1111" name="Google Shape;1111;p30"/>
          <p:cNvSpPr txBox="1"/>
          <p:nvPr>
            <p:ph idx="1" type="body"/>
          </p:nvPr>
        </p:nvSpPr>
        <p:spPr>
          <a:xfrm>
            <a:off x="838200" y="3195656"/>
            <a:ext cx="5742900" cy="12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None/>
            </a:pPr>
            <a:r>
              <a:rPr lang="hi-IN" sz="3200"/>
              <a:t>नय</a:t>
            </a:r>
            <a:r>
              <a:rPr lang="hi-IN" sz="3200" u="sng">
                <a:solidFill>
                  <a:srgbClr val="FF0000"/>
                </a:solidFill>
              </a:rPr>
              <a:t>ना</a:t>
            </a:r>
            <a:r>
              <a:rPr lang="hi-IN" sz="3200"/>
              <a:t> </a:t>
            </a:r>
            <a:r>
              <a:rPr lang="hi-IN" sz="3200" u="sng">
                <a:solidFill>
                  <a:srgbClr val="FF0000"/>
                </a:solidFill>
              </a:rPr>
              <a:t>ग</a:t>
            </a:r>
            <a:r>
              <a:rPr lang="hi-IN" sz="3200"/>
              <a:t>रीबों की मदद करने हरदम तैयार है</a:t>
            </a:r>
            <a:endParaRPr sz="4800"/>
          </a:p>
        </p:txBody>
      </p:sp>
      <p:sp>
        <p:nvSpPr>
          <p:cNvPr id="1112" name="Google Shape;1112;p30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pic>
        <p:nvPicPr>
          <p:cNvPr id="1113" name="Google Shape;1113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24870" y="111422"/>
            <a:ext cx="5247861" cy="6607430"/>
          </a:xfrm>
          <a:prstGeom prst="rect">
            <a:avLst/>
          </a:prstGeom>
          <a:noFill/>
          <a:ln>
            <a:noFill/>
          </a:ln>
        </p:spPr>
      </p:pic>
      <p:sp>
        <p:nvSpPr>
          <p:cNvPr id="1114" name="Google Shape;1114;p30"/>
          <p:cNvSpPr/>
          <p:nvPr/>
        </p:nvSpPr>
        <p:spPr>
          <a:xfrm>
            <a:off x="855031" y="4408457"/>
            <a:ext cx="5152500" cy="17544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solidFill>
                  <a:srgbClr val="FEFEFE"/>
                </a:solidFill>
                <a:effectLst>
                  <a:glow rad="38100">
                    <a:srgbClr val="002E62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उत्तर –</a:t>
            </a:r>
            <a:r>
              <a:rPr b="0" i="0" lang="hi-IN" sz="5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 नाग </a:t>
            </a:r>
            <a:endParaRPr b="0" i="0" sz="54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hi-IN" sz="5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पारसनाथ भगवान</a:t>
            </a:r>
            <a:endParaRPr b="1" i="0" sz="5400" u="none" cap="none" strike="noStrike">
              <a:solidFill>
                <a:srgbClr val="FEFEFE"/>
              </a:solidFill>
              <a:effectLst>
                <a:glow rad="38100">
                  <a:srgbClr val="002E62">
                    <a:alpha val="40000"/>
                  </a:srgbClr>
                </a:glo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8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p31"/>
          <p:cNvSpPr/>
          <p:nvPr>
            <p:ph type="title"/>
          </p:nvPr>
        </p:nvSpPr>
        <p:spPr>
          <a:xfrm>
            <a:off x="2925704" y="840054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</a:pPr>
            <a:r>
              <a:rPr lang="hi-IN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4</a:t>
            </a:r>
            <a:endParaRPr/>
          </a:p>
        </p:txBody>
      </p:sp>
      <p:sp>
        <p:nvSpPr>
          <p:cNvPr id="1120" name="Google Shape;1120;p31"/>
          <p:cNvSpPr txBox="1"/>
          <p:nvPr>
            <p:ph idx="1" type="body"/>
          </p:nvPr>
        </p:nvSpPr>
        <p:spPr>
          <a:xfrm>
            <a:off x="838200" y="3195656"/>
            <a:ext cx="5742900" cy="12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</a:pPr>
            <a:r>
              <a:rPr lang="hi-IN" sz="3600"/>
              <a:t>निहिर णमोकार मंत्र का जाप  कर रहा है</a:t>
            </a:r>
            <a:endParaRPr sz="6600"/>
          </a:p>
        </p:txBody>
      </p:sp>
      <p:sp>
        <p:nvSpPr>
          <p:cNvPr id="1121" name="Google Shape;1121;p31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pic>
        <p:nvPicPr>
          <p:cNvPr id="1122" name="Google Shape;1122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10400" y="0"/>
            <a:ext cx="5181599" cy="67321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6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32"/>
          <p:cNvSpPr/>
          <p:nvPr>
            <p:ph type="title"/>
          </p:nvPr>
        </p:nvSpPr>
        <p:spPr>
          <a:xfrm>
            <a:off x="2925704" y="840054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</a:pPr>
            <a:r>
              <a:rPr lang="hi-IN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4</a:t>
            </a:r>
            <a:endParaRPr/>
          </a:p>
        </p:txBody>
      </p:sp>
      <p:sp>
        <p:nvSpPr>
          <p:cNvPr id="1128" name="Google Shape;1128;p32"/>
          <p:cNvSpPr txBox="1"/>
          <p:nvPr>
            <p:ph idx="1" type="body"/>
          </p:nvPr>
        </p:nvSpPr>
        <p:spPr>
          <a:xfrm>
            <a:off x="838200" y="3195656"/>
            <a:ext cx="5742900" cy="12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</a:pPr>
            <a:r>
              <a:rPr lang="hi-IN" sz="3600"/>
              <a:t>नि</a:t>
            </a:r>
            <a:r>
              <a:rPr lang="hi-IN" sz="3600" u="sng">
                <a:solidFill>
                  <a:srgbClr val="FF0000"/>
                </a:solidFill>
              </a:rPr>
              <a:t>हिर</a:t>
            </a:r>
            <a:r>
              <a:rPr lang="hi-IN" sz="3600"/>
              <a:t>  </a:t>
            </a:r>
            <a:r>
              <a:rPr lang="hi-IN" sz="3600" u="sng">
                <a:solidFill>
                  <a:srgbClr val="FF0000"/>
                </a:solidFill>
              </a:rPr>
              <a:t>ण</a:t>
            </a:r>
            <a:r>
              <a:rPr lang="hi-IN" sz="3600"/>
              <a:t>मोकार मंत्र का जाप  कर रहा है</a:t>
            </a:r>
            <a:endParaRPr sz="6600"/>
          </a:p>
        </p:txBody>
      </p:sp>
      <p:sp>
        <p:nvSpPr>
          <p:cNvPr id="1129" name="Google Shape;1129;p32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pic>
        <p:nvPicPr>
          <p:cNvPr id="1130" name="Google Shape;1130;p32"/>
          <p:cNvPicPr preferRelativeResize="0"/>
          <p:nvPr/>
        </p:nvPicPr>
        <p:blipFill rotWithShape="1">
          <a:blip r:embed="rId3">
            <a:alphaModFix/>
          </a:blip>
          <a:srcRect b="0" l="0" r="27367" t="0"/>
          <a:stretch/>
        </p:blipFill>
        <p:spPr>
          <a:xfrm>
            <a:off x="6957391" y="165367"/>
            <a:ext cx="5234608" cy="6579990"/>
          </a:xfrm>
          <a:prstGeom prst="rect">
            <a:avLst/>
          </a:prstGeom>
          <a:noFill/>
          <a:ln>
            <a:noFill/>
          </a:ln>
        </p:spPr>
      </p:pic>
      <p:sp>
        <p:nvSpPr>
          <p:cNvPr id="1131" name="Google Shape;1131;p32"/>
          <p:cNvSpPr/>
          <p:nvPr/>
        </p:nvSpPr>
        <p:spPr>
          <a:xfrm>
            <a:off x="887893" y="4408457"/>
            <a:ext cx="5086500" cy="17544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solidFill>
                  <a:srgbClr val="FEFEFE"/>
                </a:solidFill>
                <a:effectLst>
                  <a:glow rad="38100">
                    <a:srgbClr val="002E62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उत्तर –</a:t>
            </a:r>
            <a:r>
              <a:rPr b="0" i="0" lang="hi-IN" sz="5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 हिरण </a:t>
            </a:r>
            <a:endParaRPr b="0" i="0" sz="54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hi-IN" sz="5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शांतिनाथ भगवान</a:t>
            </a:r>
            <a:endParaRPr b="1" i="0" sz="5400" u="none" cap="none" strike="noStrike">
              <a:solidFill>
                <a:srgbClr val="FEFEFE"/>
              </a:solidFill>
              <a:effectLst>
                <a:glow rad="38100">
                  <a:srgbClr val="002E62">
                    <a:alpha val="40000"/>
                  </a:srgbClr>
                </a:glo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5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p33"/>
          <p:cNvSpPr/>
          <p:nvPr>
            <p:ph type="title"/>
          </p:nvPr>
        </p:nvSpPr>
        <p:spPr>
          <a:xfrm>
            <a:off x="2925704" y="840054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</a:pPr>
            <a:r>
              <a:rPr lang="hi-IN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5</a:t>
            </a:r>
            <a:endParaRPr/>
          </a:p>
        </p:txBody>
      </p:sp>
      <p:sp>
        <p:nvSpPr>
          <p:cNvPr id="1137" name="Google Shape;1137;p33"/>
          <p:cNvSpPr txBox="1"/>
          <p:nvPr>
            <p:ph idx="1" type="body"/>
          </p:nvPr>
        </p:nvSpPr>
        <p:spPr>
          <a:xfrm>
            <a:off x="838200" y="3195656"/>
            <a:ext cx="5742900" cy="12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None/>
            </a:pPr>
            <a:r>
              <a:rPr lang="hi-IN" sz="4000"/>
              <a:t>सारे शीशे रगड़ रगड़ कर साफ़ करो </a:t>
            </a:r>
            <a:endParaRPr sz="8800"/>
          </a:p>
        </p:txBody>
      </p:sp>
      <p:sp>
        <p:nvSpPr>
          <p:cNvPr id="1138" name="Google Shape;1138;p33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pic>
        <p:nvPicPr>
          <p:cNvPr id="1139" name="Google Shape;1139;p33"/>
          <p:cNvPicPr preferRelativeResize="0"/>
          <p:nvPr/>
        </p:nvPicPr>
        <p:blipFill rotWithShape="1">
          <a:blip r:embed="rId3">
            <a:alphaModFix/>
          </a:blip>
          <a:srcRect b="6933" l="0" r="0" t="0"/>
          <a:stretch/>
        </p:blipFill>
        <p:spPr>
          <a:xfrm>
            <a:off x="7010401" y="0"/>
            <a:ext cx="51816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3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p34"/>
          <p:cNvSpPr/>
          <p:nvPr>
            <p:ph type="title"/>
          </p:nvPr>
        </p:nvSpPr>
        <p:spPr>
          <a:xfrm>
            <a:off x="2925704" y="840054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</a:pPr>
            <a:r>
              <a:rPr lang="hi-IN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5</a:t>
            </a:r>
            <a:endParaRPr/>
          </a:p>
        </p:txBody>
      </p:sp>
      <p:sp>
        <p:nvSpPr>
          <p:cNvPr id="1145" name="Google Shape;1145;p34"/>
          <p:cNvSpPr txBox="1"/>
          <p:nvPr>
            <p:ph idx="1" type="body"/>
          </p:nvPr>
        </p:nvSpPr>
        <p:spPr>
          <a:xfrm>
            <a:off x="838200" y="3195656"/>
            <a:ext cx="5742900" cy="12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None/>
            </a:pPr>
            <a:r>
              <a:rPr lang="hi-IN" sz="4000"/>
              <a:t>सारे शी</a:t>
            </a:r>
            <a:r>
              <a:rPr lang="hi-IN" sz="4000" u="sng">
                <a:solidFill>
                  <a:srgbClr val="FF0000"/>
                </a:solidFill>
              </a:rPr>
              <a:t>शे</a:t>
            </a:r>
            <a:r>
              <a:rPr lang="hi-IN" sz="4000"/>
              <a:t> </a:t>
            </a:r>
            <a:r>
              <a:rPr lang="hi-IN" sz="4000" u="sng">
                <a:solidFill>
                  <a:srgbClr val="FF0000"/>
                </a:solidFill>
              </a:rPr>
              <a:t>र</a:t>
            </a:r>
            <a:r>
              <a:rPr lang="hi-IN" sz="4000"/>
              <a:t>गड़ रगड़ कर साफ़ करो </a:t>
            </a:r>
            <a:endParaRPr sz="8800"/>
          </a:p>
        </p:txBody>
      </p:sp>
      <p:sp>
        <p:nvSpPr>
          <p:cNvPr id="1146" name="Google Shape;1146;p34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pic>
        <p:nvPicPr>
          <p:cNvPr id="1147" name="Google Shape;1147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59255" y="80077"/>
            <a:ext cx="5126729" cy="6678531"/>
          </a:xfrm>
          <a:prstGeom prst="rect">
            <a:avLst/>
          </a:prstGeom>
          <a:noFill/>
          <a:ln>
            <a:noFill/>
          </a:ln>
        </p:spPr>
      </p:pic>
      <p:sp>
        <p:nvSpPr>
          <p:cNvPr id="1148" name="Google Shape;1148;p34"/>
          <p:cNvSpPr/>
          <p:nvPr/>
        </p:nvSpPr>
        <p:spPr>
          <a:xfrm>
            <a:off x="970447" y="4408457"/>
            <a:ext cx="4921500" cy="17544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solidFill>
                  <a:srgbClr val="FEFEFE"/>
                </a:solidFill>
                <a:effectLst>
                  <a:glow rad="38100">
                    <a:srgbClr val="002E62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उत्तर –</a:t>
            </a:r>
            <a:r>
              <a:rPr b="0" i="0" lang="hi-IN" sz="5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शेर </a:t>
            </a:r>
            <a:endParaRPr b="0" i="0" sz="54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hi-IN" sz="5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महावीर भगवान </a:t>
            </a:r>
            <a:endParaRPr b="1" i="0" sz="5400" u="none" cap="none" strike="noStrike">
              <a:solidFill>
                <a:srgbClr val="FEFEFE"/>
              </a:solidFill>
              <a:effectLst>
                <a:glow rad="38100">
                  <a:srgbClr val="002E62">
                    <a:alpha val="40000"/>
                  </a:srgbClr>
                </a:glo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2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p35"/>
          <p:cNvSpPr/>
          <p:nvPr>
            <p:ph type="title"/>
          </p:nvPr>
        </p:nvSpPr>
        <p:spPr>
          <a:xfrm>
            <a:off x="2925704" y="840054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</a:pPr>
            <a:r>
              <a:rPr lang="hi-IN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6</a:t>
            </a:r>
            <a:endParaRPr/>
          </a:p>
        </p:txBody>
      </p:sp>
      <p:sp>
        <p:nvSpPr>
          <p:cNvPr id="1154" name="Google Shape;1154;p35"/>
          <p:cNvSpPr txBox="1"/>
          <p:nvPr>
            <p:ph idx="1" type="body"/>
          </p:nvPr>
        </p:nvSpPr>
        <p:spPr>
          <a:xfrm>
            <a:off x="838200" y="3195656"/>
            <a:ext cx="5742900" cy="12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</a:pPr>
            <a:r>
              <a:rPr lang="hi-IN" sz="3600"/>
              <a:t>फलों का राजा आम गरमी के मौसम में आता है</a:t>
            </a:r>
            <a:endParaRPr sz="9600"/>
          </a:p>
        </p:txBody>
      </p:sp>
      <p:sp>
        <p:nvSpPr>
          <p:cNvPr id="1155" name="Google Shape;1155;p35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pic>
        <p:nvPicPr>
          <p:cNvPr id="1156" name="Google Shape;1156;p35"/>
          <p:cNvPicPr preferRelativeResize="0"/>
          <p:nvPr/>
        </p:nvPicPr>
        <p:blipFill rotWithShape="1">
          <a:blip r:embed="rId3">
            <a:alphaModFix/>
          </a:blip>
          <a:srcRect b="0" l="2283" r="2559" t="0"/>
          <a:stretch/>
        </p:blipFill>
        <p:spPr>
          <a:xfrm>
            <a:off x="6329881" y="0"/>
            <a:ext cx="6392206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0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p36"/>
          <p:cNvSpPr/>
          <p:nvPr>
            <p:ph type="title"/>
          </p:nvPr>
        </p:nvSpPr>
        <p:spPr>
          <a:xfrm>
            <a:off x="2925704" y="840054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</a:pPr>
            <a:r>
              <a:rPr lang="hi-IN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6</a:t>
            </a:r>
            <a:endParaRPr/>
          </a:p>
        </p:txBody>
      </p:sp>
      <p:sp>
        <p:nvSpPr>
          <p:cNvPr id="1162" name="Google Shape;1162;p36"/>
          <p:cNvSpPr txBox="1"/>
          <p:nvPr>
            <p:ph idx="1" type="body"/>
          </p:nvPr>
        </p:nvSpPr>
        <p:spPr>
          <a:xfrm>
            <a:off x="838200" y="3195656"/>
            <a:ext cx="5742900" cy="12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</a:pPr>
            <a:r>
              <a:rPr lang="hi-IN" sz="3600"/>
              <a:t>फलों का राजा आम गरमी के मौसम में आता है</a:t>
            </a:r>
            <a:endParaRPr sz="9600"/>
          </a:p>
        </p:txBody>
      </p:sp>
      <p:sp>
        <p:nvSpPr>
          <p:cNvPr id="1163" name="Google Shape;1163;p36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164" name="Google Shape;1164;p36"/>
          <p:cNvSpPr/>
          <p:nvPr/>
        </p:nvSpPr>
        <p:spPr>
          <a:xfrm>
            <a:off x="1537108" y="4408457"/>
            <a:ext cx="3788100" cy="17544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solidFill>
                  <a:srgbClr val="FEFEFE"/>
                </a:solidFill>
                <a:effectLst>
                  <a:glow rad="38100">
                    <a:srgbClr val="002E62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उत्तर –</a:t>
            </a:r>
            <a:r>
              <a:rPr b="0" i="0" lang="hi-IN" sz="5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मगर </a:t>
            </a:r>
            <a:endParaRPr b="0" i="0" sz="54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hi-IN" sz="5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पुष्पदंत जी </a:t>
            </a:r>
            <a:endParaRPr b="1" i="0" sz="5400" u="none" cap="none" strike="noStrike">
              <a:solidFill>
                <a:srgbClr val="FEFEFE"/>
              </a:solidFill>
              <a:effectLst>
                <a:glow rad="38100">
                  <a:srgbClr val="002E62">
                    <a:alpha val="40000"/>
                  </a:srgbClr>
                </a:glo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165" name="Google Shape;1165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66675" y="165652"/>
            <a:ext cx="5219308" cy="66923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37"/>
          <p:cNvSpPr/>
          <p:nvPr>
            <p:ph type="title"/>
          </p:nvPr>
        </p:nvSpPr>
        <p:spPr>
          <a:xfrm>
            <a:off x="2925704" y="840054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</a:pPr>
            <a:r>
              <a:rPr lang="hi-IN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7</a:t>
            </a:r>
            <a:endParaRPr/>
          </a:p>
        </p:txBody>
      </p:sp>
      <p:sp>
        <p:nvSpPr>
          <p:cNvPr id="1171" name="Google Shape;1171;p37"/>
          <p:cNvSpPr txBox="1"/>
          <p:nvPr>
            <p:ph idx="1" type="body"/>
          </p:nvPr>
        </p:nvSpPr>
        <p:spPr>
          <a:xfrm>
            <a:off x="838200" y="3195656"/>
            <a:ext cx="5742900" cy="12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</a:pPr>
            <a:r>
              <a:rPr lang="hi-IN" sz="4400"/>
              <a:t>शोभा कागज जहाज से खेल रही है</a:t>
            </a:r>
            <a:endParaRPr sz="19900"/>
          </a:p>
        </p:txBody>
      </p:sp>
      <p:sp>
        <p:nvSpPr>
          <p:cNvPr id="1172" name="Google Shape;1172;p37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pic>
        <p:nvPicPr>
          <p:cNvPr id="1173" name="Google Shape;1173;p37"/>
          <p:cNvPicPr preferRelativeResize="0"/>
          <p:nvPr/>
        </p:nvPicPr>
        <p:blipFill rotWithShape="1">
          <a:blip r:embed="rId3">
            <a:alphaModFix/>
          </a:blip>
          <a:srcRect b="0" l="12995" r="12995" t="0"/>
          <a:stretch/>
        </p:blipFill>
        <p:spPr>
          <a:xfrm>
            <a:off x="7010401" y="0"/>
            <a:ext cx="507558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38"/>
          <p:cNvSpPr/>
          <p:nvPr>
            <p:ph type="title"/>
          </p:nvPr>
        </p:nvSpPr>
        <p:spPr>
          <a:xfrm>
            <a:off x="2925704" y="853306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</a:pPr>
            <a:r>
              <a:rPr lang="hi-IN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7</a:t>
            </a:r>
            <a:endParaRPr/>
          </a:p>
        </p:txBody>
      </p:sp>
      <p:sp>
        <p:nvSpPr>
          <p:cNvPr id="1179" name="Google Shape;1179;p38"/>
          <p:cNvSpPr txBox="1"/>
          <p:nvPr>
            <p:ph idx="1" type="body"/>
          </p:nvPr>
        </p:nvSpPr>
        <p:spPr>
          <a:xfrm>
            <a:off x="838200" y="3195656"/>
            <a:ext cx="5742900" cy="12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</a:pPr>
            <a:r>
              <a:rPr lang="hi-IN" sz="3600"/>
              <a:t>शोभा का</a:t>
            </a:r>
            <a:r>
              <a:rPr lang="hi-IN" sz="3600" u="sng">
                <a:solidFill>
                  <a:srgbClr val="FF0000"/>
                </a:solidFill>
              </a:rPr>
              <a:t>गज</a:t>
            </a:r>
            <a:r>
              <a:rPr lang="hi-IN" sz="3600"/>
              <a:t> जहाज से खेल रही है</a:t>
            </a:r>
            <a:endParaRPr sz="16300"/>
          </a:p>
        </p:txBody>
      </p:sp>
      <p:sp>
        <p:nvSpPr>
          <p:cNvPr id="1180" name="Google Shape;1180;p38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181" name="Google Shape;1181;p38"/>
          <p:cNvSpPr/>
          <p:nvPr/>
        </p:nvSpPr>
        <p:spPr>
          <a:xfrm>
            <a:off x="1008920" y="4408457"/>
            <a:ext cx="4844700" cy="17544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solidFill>
                  <a:srgbClr val="FEFEFE"/>
                </a:solidFill>
                <a:effectLst>
                  <a:glow rad="38100">
                    <a:srgbClr val="002E62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उत्तर- </a:t>
            </a:r>
            <a:r>
              <a:rPr b="0" i="0" lang="hi-IN" sz="5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गज</a:t>
            </a:r>
            <a:endParaRPr b="0" i="0" sz="54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hi-IN" sz="5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अजित नाथ जी</a:t>
            </a:r>
            <a:endParaRPr b="1" i="0" sz="5400" u="none" cap="none" strike="noStrike">
              <a:solidFill>
                <a:srgbClr val="FEFEFE"/>
              </a:solidFill>
              <a:effectLst>
                <a:glow rad="38100">
                  <a:srgbClr val="002E62">
                    <a:alpha val="40000"/>
                  </a:srgbClr>
                </a:glo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182" name="Google Shape;1182;p38"/>
          <p:cNvPicPr preferRelativeResize="0"/>
          <p:nvPr/>
        </p:nvPicPr>
        <p:blipFill rotWithShape="1">
          <a:blip r:embed="rId3">
            <a:alphaModFix/>
          </a:blip>
          <a:srcRect b="8917" l="0" r="0" t="0"/>
          <a:stretch/>
        </p:blipFill>
        <p:spPr>
          <a:xfrm>
            <a:off x="6866675" y="145774"/>
            <a:ext cx="5219308" cy="6586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1" name="Shape 1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2" name="Google Shape;1602;p4"/>
          <p:cNvSpPr/>
          <p:nvPr>
            <p:ph type="title"/>
          </p:nvPr>
        </p:nvSpPr>
        <p:spPr>
          <a:xfrm>
            <a:off x="2925704" y="840054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</a:pPr>
            <a:r>
              <a:rPr lang="hi-IN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8</a:t>
            </a:r>
            <a:endParaRPr/>
          </a:p>
        </p:txBody>
      </p:sp>
      <p:sp>
        <p:nvSpPr>
          <p:cNvPr id="1603" name="Google Shape;1603;p4"/>
          <p:cNvSpPr txBox="1"/>
          <p:nvPr>
            <p:ph idx="1" type="body"/>
          </p:nvPr>
        </p:nvSpPr>
        <p:spPr>
          <a:xfrm>
            <a:off x="838200" y="3195656"/>
            <a:ext cx="5742900" cy="12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</a:pPr>
            <a:r>
              <a:rPr lang="hi-IN" sz="3600"/>
              <a:t>मैंने एक संकल्प वृक्ष को साक्षी मानकर किया</a:t>
            </a:r>
            <a:endParaRPr sz="19900"/>
          </a:p>
        </p:txBody>
      </p:sp>
      <p:sp>
        <p:nvSpPr>
          <p:cNvPr id="1604" name="Google Shape;1604;p4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40"/>
          <p:cNvSpPr/>
          <p:nvPr>
            <p:ph type="title"/>
          </p:nvPr>
        </p:nvSpPr>
        <p:spPr>
          <a:xfrm>
            <a:off x="2925704" y="853306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</a:pPr>
            <a:r>
              <a:rPr lang="hi-IN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8</a:t>
            </a:r>
            <a:endParaRPr/>
          </a:p>
        </p:txBody>
      </p:sp>
      <p:sp>
        <p:nvSpPr>
          <p:cNvPr id="1196" name="Google Shape;1196;p40"/>
          <p:cNvSpPr txBox="1"/>
          <p:nvPr>
            <p:ph idx="1" type="body"/>
          </p:nvPr>
        </p:nvSpPr>
        <p:spPr>
          <a:xfrm>
            <a:off x="838200" y="3195656"/>
            <a:ext cx="5742900" cy="12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</a:pPr>
            <a:r>
              <a:rPr lang="hi-IN" sz="3600"/>
              <a:t>मैंने एक सं</a:t>
            </a:r>
            <a:r>
              <a:rPr lang="hi-IN" sz="3600" u="sng">
                <a:solidFill>
                  <a:srgbClr val="FF0000"/>
                </a:solidFill>
              </a:rPr>
              <a:t>कल्प</a:t>
            </a:r>
            <a:r>
              <a:rPr lang="hi-IN" sz="3600"/>
              <a:t> </a:t>
            </a:r>
            <a:r>
              <a:rPr lang="hi-IN" sz="3600" u="sng">
                <a:solidFill>
                  <a:srgbClr val="FF0000"/>
                </a:solidFill>
              </a:rPr>
              <a:t>वृक्ष</a:t>
            </a:r>
            <a:r>
              <a:rPr lang="hi-IN" sz="3600"/>
              <a:t> को साक्षी मानकर किया</a:t>
            </a:r>
            <a:endParaRPr sz="19900"/>
          </a:p>
        </p:txBody>
      </p:sp>
      <p:sp>
        <p:nvSpPr>
          <p:cNvPr id="1197" name="Google Shape;1197;p40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198" name="Google Shape;1198;p40"/>
          <p:cNvSpPr/>
          <p:nvPr/>
        </p:nvSpPr>
        <p:spPr>
          <a:xfrm>
            <a:off x="1235744" y="4408457"/>
            <a:ext cx="4390800" cy="17544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solidFill>
                  <a:srgbClr val="FEFEFE"/>
                </a:solidFill>
                <a:effectLst>
                  <a:glow rad="38100">
                    <a:srgbClr val="002E62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उत्तर- </a:t>
            </a:r>
            <a:r>
              <a:rPr b="0" i="0" lang="hi-IN" sz="5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कल्पवृक्ष</a:t>
            </a:r>
            <a:endParaRPr b="0" i="0" sz="54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hi-IN" sz="5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शीतलनाथ जी</a:t>
            </a:r>
            <a:endParaRPr b="1" i="0" sz="5400" u="none" cap="none" strike="noStrike">
              <a:solidFill>
                <a:srgbClr val="FEFEFE"/>
              </a:solidFill>
              <a:effectLst>
                <a:glow rad="38100">
                  <a:srgbClr val="002E62">
                    <a:alpha val="40000"/>
                  </a:srgbClr>
                </a:glo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199" name="Google Shape;1199;p40"/>
          <p:cNvPicPr preferRelativeResize="0"/>
          <p:nvPr/>
        </p:nvPicPr>
        <p:blipFill rotWithShape="1">
          <a:blip r:embed="rId3">
            <a:alphaModFix/>
          </a:blip>
          <a:srcRect b="0" l="21595" r="21589" t="0"/>
          <a:stretch/>
        </p:blipFill>
        <p:spPr>
          <a:xfrm>
            <a:off x="6866675" y="145774"/>
            <a:ext cx="5219308" cy="6586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5"/>
          <p:cNvSpPr/>
          <p:nvPr/>
        </p:nvSpPr>
        <p:spPr>
          <a:xfrm>
            <a:off x="4024278" y="984000"/>
            <a:ext cx="49611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hi-IN" sz="7200" u="none" cap="none" strike="noStrike">
                <a:solidFill>
                  <a:srgbClr val="FFFFFF"/>
                </a:solidFill>
                <a:effectLst>
                  <a:outerShdw rotWithShape="0" algn="tl" dir="2700000" dist="38100">
                    <a:srgbClr val="004CB9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Round-2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p5"/>
          <p:cNvSpPr/>
          <p:nvPr/>
        </p:nvSpPr>
        <p:spPr>
          <a:xfrm>
            <a:off x="1519196" y="2521391"/>
            <a:ext cx="9153600" cy="1569600"/>
          </a:xfrm>
          <a:prstGeom prst="rect">
            <a:avLst/>
          </a:prstGeom>
          <a:gradFill>
            <a:gsLst>
              <a:gs pos="0">
                <a:srgbClr val="F2767E"/>
              </a:gs>
              <a:gs pos="50000">
                <a:srgbClr val="F65965"/>
              </a:gs>
              <a:gs pos="100000">
                <a:srgbClr val="E14652"/>
              </a:gs>
            </a:gsLst>
            <a:lin ang="5400012" scaled="0"/>
          </a:gradFill>
          <a:ln>
            <a:noFill/>
          </a:ln>
          <a:effectLst>
            <a:outerShdw blurRad="57150" rotWithShape="0" algn="ctr" dir="5400000" dist="19050">
              <a:srgbClr val="000000">
                <a:alpha val="627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b="0" i="0" lang="hi-IN" sz="9600" u="none" cap="none" strike="noStrike">
                <a:solidFill>
                  <a:srgbClr val="FFFF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Jumble Word</a:t>
            </a:r>
            <a:endParaRPr b="1" i="0" sz="9600" u="none" cap="none" strike="noStrike">
              <a:solidFill>
                <a:srgbClr val="FFFF00"/>
              </a:solidFill>
              <a:effectLst>
                <a:outerShdw blurRad="38100" rotWithShape="0" algn="tl" dir="5400000" dist="22860">
                  <a:srgbClr val="000000">
                    <a:alpha val="3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8" name="Shape 1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9" name="Google Shape;1609;p6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610" name="Google Shape;1610;p6"/>
          <p:cNvSpPr/>
          <p:nvPr/>
        </p:nvSpPr>
        <p:spPr>
          <a:xfrm>
            <a:off x="4489803" y="1160925"/>
            <a:ext cx="37983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hi-IN" sz="5400" u="none" cap="none" strike="noStrike">
                <a:solidFill>
                  <a:srgbClr val="FFFFFF"/>
                </a:solidFill>
                <a:effectLst>
                  <a:outerShdw rotWithShape="0" algn="tl" dir="2700000" dist="38100">
                    <a:srgbClr val="004CB9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Round-2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1" name="Google Shape;1611;p6"/>
          <p:cNvSpPr/>
          <p:nvPr/>
        </p:nvSpPr>
        <p:spPr>
          <a:xfrm>
            <a:off x="2403700" y="2660075"/>
            <a:ext cx="8359800" cy="43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hi-IN" sz="6000" u="none" cap="none" strike="noStrike">
                <a:solidFill>
                  <a:schemeClr val="accent5"/>
                </a:solidFill>
                <a:effectLst>
                  <a:outerShdw blurRad="12700" rotWithShape="0" algn="tl" dir="2700000" dist="38100">
                    <a:srgbClr val="FBEA9C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Example – </a:t>
            </a:r>
            <a:r>
              <a:rPr b="1" i="0" lang="hi-IN" sz="6000" u="sng" cap="none" strike="noStrike">
                <a:solidFill>
                  <a:srgbClr val="E9FE99"/>
                </a:solidFill>
                <a:effectLst>
                  <a:outerShdw blurRad="12700" rotWithShape="0" algn="tl" dir="2700000" dist="38100">
                    <a:srgbClr val="FBEA9C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शा मो स्त्र क्ष</a:t>
            </a:r>
            <a:endParaRPr b="1" sz="6000">
              <a:solidFill>
                <a:srgbClr val="E9FE99"/>
              </a:solidFill>
              <a:effectLst>
                <a:outerShdw blurRad="12700" rotWithShape="0" algn="tl" dir="2700000" dist="38100">
                  <a:srgbClr val="FBEA9C">
                    <a:alpha val="10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hi-IN" sz="6000" u="none" cap="none" strike="noStrike">
                <a:solidFill>
                  <a:schemeClr val="accent5"/>
                </a:solidFill>
                <a:effectLst>
                  <a:outerShdw blurRad="12700" rotWithShape="0" algn="tl" dir="2700000" dist="38100">
                    <a:srgbClr val="FBEA9C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Ans.- </a:t>
            </a:r>
            <a:r>
              <a:rPr b="1" i="0" lang="hi-IN" sz="6000" u="sng" cap="none" strike="noStrike">
                <a:solidFill>
                  <a:srgbClr val="FF0000"/>
                </a:solidFill>
                <a:effectLst>
                  <a:outerShdw blurRad="12700" rotWithShape="0" algn="tl" dir="2700000" dist="38100">
                    <a:srgbClr val="FBEA9C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मोक्षशास्त्र </a:t>
            </a:r>
            <a:r>
              <a:rPr b="1" i="0" lang="hi-IN" sz="6000" u="none" cap="none" strike="noStrike">
                <a:solidFill>
                  <a:srgbClr val="E9FE99"/>
                </a:solidFill>
                <a:effectLst>
                  <a:glow rad="38100">
                    <a:srgbClr val="002E62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 b="1" i="0" sz="6000" u="none" cap="none" strike="noStrike">
              <a:solidFill>
                <a:srgbClr val="E9FE99"/>
              </a:solidFill>
              <a:effectLst>
                <a:glow rad="38100">
                  <a:srgbClr val="002E62">
                    <a:alpha val="40000"/>
                  </a:srgbClr>
                </a:glo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t/>
            </a:r>
            <a:endParaRPr b="1" i="0" sz="5400" u="none" cap="none" strike="noStrike">
              <a:solidFill>
                <a:schemeClr val="accent5"/>
              </a:solidFill>
              <a:effectLst>
                <a:outerShdw blurRad="12700" rotWithShape="0" algn="tl" dir="2700000" dist="38100">
                  <a:srgbClr val="FBEA9C">
                    <a:alpha val="10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43"/>
          <p:cNvSpPr txBox="1"/>
          <p:nvPr>
            <p:ph type="title"/>
          </p:nvPr>
        </p:nvSpPr>
        <p:spPr>
          <a:xfrm>
            <a:off x="838200" y="5576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hi-IN" sz="5400"/>
              <a:t>Jumble Word</a:t>
            </a:r>
            <a:endParaRPr/>
          </a:p>
        </p:txBody>
      </p:sp>
      <p:sp>
        <p:nvSpPr>
          <p:cNvPr id="1218" name="Google Shape;1218;p43"/>
          <p:cNvSpPr txBox="1"/>
          <p:nvPr>
            <p:ph idx="2" type="body"/>
          </p:nvPr>
        </p:nvSpPr>
        <p:spPr>
          <a:xfrm>
            <a:off x="516752" y="2681427"/>
            <a:ext cx="10515600" cy="6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3800"/>
              <a:buNone/>
            </a:pPr>
            <a:r>
              <a:rPr lang="hi-IN" sz="13800">
                <a:solidFill>
                  <a:srgbClr val="00B0F0"/>
                </a:solidFill>
              </a:rPr>
              <a:t>णी जि न वा</a:t>
            </a:r>
            <a:endParaRPr sz="13800">
              <a:solidFill>
                <a:srgbClr val="00B0F0"/>
              </a:solidFill>
            </a:endParaRPr>
          </a:p>
        </p:txBody>
      </p:sp>
      <p:sp>
        <p:nvSpPr>
          <p:cNvPr id="1219" name="Google Shape;1219;p43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i-IN"/>
              <a:t>ADD A FOOTER</a:t>
            </a:r>
            <a:endParaRPr/>
          </a:p>
        </p:txBody>
      </p:sp>
      <p:sp>
        <p:nvSpPr>
          <p:cNvPr id="1220" name="Google Shape;1220;p43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4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44"/>
          <p:cNvSpPr txBox="1"/>
          <p:nvPr>
            <p:ph type="title"/>
          </p:nvPr>
        </p:nvSpPr>
        <p:spPr>
          <a:xfrm>
            <a:off x="838200" y="5576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ill Sans"/>
              <a:buNone/>
            </a:pPr>
            <a:r>
              <a:rPr lang="hi-IN" sz="4800"/>
              <a:t>Jumble Word</a:t>
            </a:r>
            <a:endParaRPr/>
          </a:p>
        </p:txBody>
      </p:sp>
      <p:sp>
        <p:nvSpPr>
          <p:cNvPr id="1226" name="Google Shape;1226;p44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i-IN"/>
              <a:t>ADD A FOOTER</a:t>
            </a:r>
            <a:endParaRPr/>
          </a:p>
        </p:txBody>
      </p:sp>
      <p:sp>
        <p:nvSpPr>
          <p:cNvPr id="1227" name="Google Shape;1227;p44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228" name="Google Shape;1228;p44"/>
          <p:cNvSpPr/>
          <p:nvPr>
            <p:ph idx="1" type="body"/>
          </p:nvPr>
        </p:nvSpPr>
        <p:spPr>
          <a:xfrm>
            <a:off x="957471" y="2597244"/>
            <a:ext cx="10515600" cy="2763300"/>
          </a:xfrm>
          <a:prstGeom prst="doubleWave">
            <a:avLst>
              <a:gd fmla="val 6250" name="adj1"/>
              <a:gd fmla="val 0" name="adj2"/>
            </a:avLst>
          </a:prstGeom>
          <a:solidFill>
            <a:srgbClr val="FF0000"/>
          </a:solidFill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600"/>
              <a:buNone/>
            </a:pPr>
            <a:r>
              <a:rPr lang="hi-IN" sz="16600"/>
              <a:t>जिनवाणी</a:t>
            </a:r>
            <a:endParaRPr sz="16600"/>
          </a:p>
        </p:txBody>
      </p:sp>
      <p:sp>
        <p:nvSpPr>
          <p:cNvPr id="1229" name="Google Shape;1229;p44"/>
          <p:cNvSpPr txBox="1"/>
          <p:nvPr/>
        </p:nvSpPr>
        <p:spPr>
          <a:xfrm>
            <a:off x="1858879" y="1717842"/>
            <a:ext cx="6096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solidFill>
                  <a:srgbClr val="FEFEFE"/>
                </a:solidFill>
                <a:effectLst>
                  <a:glow rad="38100">
                    <a:srgbClr val="002E62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उत्तर-</a:t>
            </a:r>
            <a:endParaRPr sz="54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3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p45"/>
          <p:cNvSpPr txBox="1"/>
          <p:nvPr>
            <p:ph type="title"/>
          </p:nvPr>
        </p:nvSpPr>
        <p:spPr>
          <a:xfrm>
            <a:off x="838200" y="5576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hi-IN" sz="5400"/>
              <a:t>Jumble Word</a:t>
            </a:r>
            <a:endParaRPr/>
          </a:p>
        </p:txBody>
      </p:sp>
      <p:sp>
        <p:nvSpPr>
          <p:cNvPr id="1235" name="Google Shape;1235;p45"/>
          <p:cNvSpPr txBox="1"/>
          <p:nvPr>
            <p:ph idx="2" type="body"/>
          </p:nvPr>
        </p:nvSpPr>
        <p:spPr>
          <a:xfrm>
            <a:off x="516752" y="2681427"/>
            <a:ext cx="10515600" cy="6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3800"/>
              <a:buNone/>
            </a:pPr>
            <a:r>
              <a:rPr lang="hi-IN" sz="13800">
                <a:solidFill>
                  <a:srgbClr val="00B0F0"/>
                </a:solidFill>
              </a:rPr>
              <a:t>र य नि म सा</a:t>
            </a:r>
            <a:endParaRPr sz="28700">
              <a:solidFill>
                <a:srgbClr val="00B0F0"/>
              </a:solidFill>
            </a:endParaRPr>
          </a:p>
        </p:txBody>
      </p:sp>
      <p:sp>
        <p:nvSpPr>
          <p:cNvPr id="1236" name="Google Shape;1236;p45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i-IN"/>
              <a:t>ADD A FOOTER</a:t>
            </a:r>
            <a:endParaRPr/>
          </a:p>
        </p:txBody>
      </p:sp>
      <p:sp>
        <p:nvSpPr>
          <p:cNvPr id="1237" name="Google Shape;1237;p45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Google Shape;1242;p46"/>
          <p:cNvSpPr txBox="1"/>
          <p:nvPr>
            <p:ph type="title"/>
          </p:nvPr>
        </p:nvSpPr>
        <p:spPr>
          <a:xfrm>
            <a:off x="838200" y="5576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ill Sans"/>
              <a:buNone/>
            </a:pPr>
            <a:r>
              <a:rPr lang="hi-IN" sz="4800"/>
              <a:t>Jumble Word</a:t>
            </a:r>
            <a:endParaRPr/>
          </a:p>
        </p:txBody>
      </p:sp>
      <p:sp>
        <p:nvSpPr>
          <p:cNvPr id="1243" name="Google Shape;1243;p46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i-IN"/>
              <a:t>ADD A FOOTER</a:t>
            </a:r>
            <a:endParaRPr/>
          </a:p>
        </p:txBody>
      </p:sp>
      <p:sp>
        <p:nvSpPr>
          <p:cNvPr id="1244" name="Google Shape;1244;p46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245" name="Google Shape;1245;p46"/>
          <p:cNvSpPr/>
          <p:nvPr>
            <p:ph idx="1" type="body"/>
          </p:nvPr>
        </p:nvSpPr>
        <p:spPr>
          <a:xfrm>
            <a:off x="957471" y="2597244"/>
            <a:ext cx="10515600" cy="2763300"/>
          </a:xfrm>
          <a:prstGeom prst="doubleWave">
            <a:avLst>
              <a:gd fmla="val 6250" name="adj1"/>
              <a:gd fmla="val 0" name="adj2"/>
            </a:avLst>
          </a:prstGeom>
          <a:solidFill>
            <a:srgbClr val="FF0000"/>
          </a:solidFill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600"/>
              <a:buNone/>
            </a:pPr>
            <a:r>
              <a:rPr lang="hi-IN" sz="16600"/>
              <a:t>नियमसार</a:t>
            </a:r>
            <a:endParaRPr sz="41300"/>
          </a:p>
        </p:txBody>
      </p:sp>
      <p:sp>
        <p:nvSpPr>
          <p:cNvPr id="1246" name="Google Shape;1246;p46"/>
          <p:cNvSpPr txBox="1"/>
          <p:nvPr/>
        </p:nvSpPr>
        <p:spPr>
          <a:xfrm>
            <a:off x="1858879" y="1717842"/>
            <a:ext cx="6096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rgbClr val="FEFEFE"/>
                </a:solidFill>
                <a:effectLst>
                  <a:glow rad="38100">
                    <a:srgbClr val="002E62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उत्तर-</a:t>
            </a:r>
            <a:endParaRPr sz="54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0" name="Shape 1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1" name="Google Shape;1251;p47"/>
          <p:cNvSpPr txBox="1"/>
          <p:nvPr>
            <p:ph type="title"/>
          </p:nvPr>
        </p:nvSpPr>
        <p:spPr>
          <a:xfrm>
            <a:off x="838200" y="5576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hi-IN" sz="5400"/>
              <a:t>Jumble Word</a:t>
            </a:r>
            <a:endParaRPr/>
          </a:p>
        </p:txBody>
      </p:sp>
      <p:sp>
        <p:nvSpPr>
          <p:cNvPr id="1252" name="Google Shape;1252;p47"/>
          <p:cNvSpPr txBox="1"/>
          <p:nvPr>
            <p:ph idx="2" type="body"/>
          </p:nvPr>
        </p:nvSpPr>
        <p:spPr>
          <a:xfrm>
            <a:off x="516752" y="2681427"/>
            <a:ext cx="10515600" cy="6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6600"/>
              <a:buNone/>
            </a:pPr>
            <a:r>
              <a:rPr lang="hi-IN" sz="16600">
                <a:solidFill>
                  <a:srgbClr val="00B0F0"/>
                </a:solidFill>
              </a:rPr>
              <a:t>च आ किं न</a:t>
            </a:r>
            <a:endParaRPr sz="71400">
              <a:solidFill>
                <a:srgbClr val="00B0F0"/>
              </a:solidFill>
            </a:endParaRPr>
          </a:p>
        </p:txBody>
      </p:sp>
      <p:sp>
        <p:nvSpPr>
          <p:cNvPr id="1253" name="Google Shape;1253;p47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i-IN"/>
              <a:t>ADD A FOOTER</a:t>
            </a:r>
            <a:endParaRPr/>
          </a:p>
        </p:txBody>
      </p:sp>
      <p:sp>
        <p:nvSpPr>
          <p:cNvPr id="1254" name="Google Shape;1254;p47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48"/>
          <p:cNvSpPr txBox="1"/>
          <p:nvPr>
            <p:ph type="title"/>
          </p:nvPr>
        </p:nvSpPr>
        <p:spPr>
          <a:xfrm>
            <a:off x="838200" y="5576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ill Sans"/>
              <a:buNone/>
            </a:pPr>
            <a:r>
              <a:rPr lang="hi-IN" sz="4800"/>
              <a:t>Jumble Word</a:t>
            </a:r>
            <a:endParaRPr/>
          </a:p>
        </p:txBody>
      </p:sp>
      <p:sp>
        <p:nvSpPr>
          <p:cNvPr id="1260" name="Google Shape;1260;p48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i-IN"/>
              <a:t>ADD A FOOTER</a:t>
            </a:r>
            <a:endParaRPr/>
          </a:p>
        </p:txBody>
      </p:sp>
      <p:sp>
        <p:nvSpPr>
          <p:cNvPr id="1261" name="Google Shape;1261;p48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262" name="Google Shape;1262;p48"/>
          <p:cNvSpPr/>
          <p:nvPr>
            <p:ph idx="1" type="body"/>
          </p:nvPr>
        </p:nvSpPr>
        <p:spPr>
          <a:xfrm>
            <a:off x="662610" y="2544416"/>
            <a:ext cx="10919700" cy="2816100"/>
          </a:xfrm>
          <a:prstGeom prst="doubleWave">
            <a:avLst>
              <a:gd fmla="val 6250" name="adj1"/>
              <a:gd fmla="val 485" name="adj2"/>
            </a:avLst>
          </a:prstGeom>
          <a:solidFill>
            <a:srgbClr val="FF0000"/>
          </a:solidFill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600"/>
              <a:buNone/>
            </a:pPr>
            <a:r>
              <a:rPr lang="hi-IN" sz="16600"/>
              <a:t>आकिंचन</a:t>
            </a:r>
            <a:endParaRPr sz="102800"/>
          </a:p>
        </p:txBody>
      </p:sp>
      <p:sp>
        <p:nvSpPr>
          <p:cNvPr id="1263" name="Google Shape;1263;p48"/>
          <p:cNvSpPr txBox="1"/>
          <p:nvPr/>
        </p:nvSpPr>
        <p:spPr>
          <a:xfrm>
            <a:off x="1858879" y="1717842"/>
            <a:ext cx="6096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rgbClr val="FEFEFE"/>
                </a:solidFill>
                <a:effectLst>
                  <a:glow rad="38100">
                    <a:srgbClr val="002E62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उत्तर-</a:t>
            </a:r>
            <a:endParaRPr sz="54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7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p49"/>
          <p:cNvSpPr txBox="1"/>
          <p:nvPr>
            <p:ph type="title"/>
          </p:nvPr>
        </p:nvSpPr>
        <p:spPr>
          <a:xfrm>
            <a:off x="838200" y="5576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hi-IN" sz="5400"/>
              <a:t>Jumble Word</a:t>
            </a:r>
            <a:endParaRPr/>
          </a:p>
        </p:txBody>
      </p:sp>
      <p:sp>
        <p:nvSpPr>
          <p:cNvPr id="1269" name="Google Shape;1269;p49"/>
          <p:cNvSpPr txBox="1"/>
          <p:nvPr>
            <p:ph idx="2" type="body"/>
          </p:nvPr>
        </p:nvSpPr>
        <p:spPr>
          <a:xfrm>
            <a:off x="516752" y="2681427"/>
            <a:ext cx="10515600" cy="6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9600"/>
              <a:buNone/>
            </a:pPr>
            <a:r>
              <a:rPr lang="hi-IN" sz="9600">
                <a:solidFill>
                  <a:srgbClr val="00B0F0"/>
                </a:solidFill>
              </a:rPr>
              <a:t>सा यि ति मा मा क प्र</a:t>
            </a:r>
            <a:endParaRPr sz="102800">
              <a:solidFill>
                <a:srgbClr val="00B0F0"/>
              </a:solidFill>
            </a:endParaRPr>
          </a:p>
        </p:txBody>
      </p:sp>
      <p:sp>
        <p:nvSpPr>
          <p:cNvPr id="1270" name="Google Shape;1270;p49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i-IN"/>
              <a:t>ADD A FOOTER</a:t>
            </a:r>
            <a:endParaRPr/>
          </a:p>
        </p:txBody>
      </p:sp>
      <p:sp>
        <p:nvSpPr>
          <p:cNvPr id="1271" name="Google Shape;1271;p49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3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p2"/>
          <p:cNvSpPr txBox="1"/>
          <p:nvPr>
            <p:ph type="title"/>
          </p:nvPr>
        </p:nvSpPr>
        <p:spPr>
          <a:xfrm>
            <a:off x="781878" y="1550504"/>
            <a:ext cx="11025900" cy="2775300"/>
          </a:xfrm>
          <a:prstGeom prst="rect">
            <a:avLst/>
          </a:prstGeom>
          <a:gradFill>
            <a:gsLst>
              <a:gs pos="0">
                <a:srgbClr val="F2767E"/>
              </a:gs>
              <a:gs pos="50000">
                <a:srgbClr val="F65965"/>
              </a:gs>
              <a:gs pos="100000">
                <a:srgbClr val="E14652"/>
              </a:gs>
            </a:gsLst>
            <a:lin ang="5400012" scaled="0"/>
          </a:gradFill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Gill Sans"/>
              <a:buNone/>
            </a:pPr>
            <a:r>
              <a:rPr lang="hi-IN" sz="72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चिन्ह खोजो और तीर्थंकर के नाम ब</a:t>
            </a:r>
            <a:r>
              <a:rPr lang="hi-IN" sz="7200">
                <a:latin typeface="Libre Franklin"/>
                <a:ea typeface="Libre Franklin"/>
                <a:cs typeface="Libre Franklin"/>
                <a:sym typeface="Libre Franklin"/>
              </a:rPr>
              <a:t>ता</a:t>
            </a:r>
            <a:r>
              <a:rPr lang="hi-IN" sz="72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ओ  </a:t>
            </a:r>
            <a:endParaRPr sz="7200"/>
          </a:p>
        </p:txBody>
      </p:sp>
      <p:sp>
        <p:nvSpPr>
          <p:cNvPr id="1595" name="Google Shape;1595;p2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596" name="Google Shape;1596;p2"/>
          <p:cNvSpPr/>
          <p:nvPr/>
        </p:nvSpPr>
        <p:spPr>
          <a:xfrm>
            <a:off x="4764510" y="142962"/>
            <a:ext cx="2663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hi-IN" sz="5400" u="none" cap="none" strike="noStrike">
                <a:solidFill>
                  <a:srgbClr val="FFFFFF"/>
                </a:solidFill>
                <a:effectLst>
                  <a:outerShdw rotWithShape="0" algn="tl" dir="2700000" dist="38100">
                    <a:srgbClr val="004CB9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Round-1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5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50"/>
          <p:cNvSpPr txBox="1"/>
          <p:nvPr>
            <p:ph type="title"/>
          </p:nvPr>
        </p:nvSpPr>
        <p:spPr>
          <a:xfrm>
            <a:off x="838200" y="5576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ill Sans"/>
              <a:buNone/>
            </a:pPr>
            <a:r>
              <a:rPr lang="hi-IN" sz="4800"/>
              <a:t>Jumble Word</a:t>
            </a:r>
            <a:endParaRPr/>
          </a:p>
        </p:txBody>
      </p:sp>
      <p:sp>
        <p:nvSpPr>
          <p:cNvPr id="1277" name="Google Shape;1277;p50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i-IN"/>
              <a:t>ADD A FOOTER</a:t>
            </a:r>
            <a:endParaRPr/>
          </a:p>
        </p:txBody>
      </p:sp>
      <p:sp>
        <p:nvSpPr>
          <p:cNvPr id="1278" name="Google Shape;1278;p50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279" name="Google Shape;1279;p50"/>
          <p:cNvSpPr/>
          <p:nvPr>
            <p:ph idx="1" type="body"/>
          </p:nvPr>
        </p:nvSpPr>
        <p:spPr>
          <a:xfrm>
            <a:off x="662610" y="2544416"/>
            <a:ext cx="10919700" cy="2816100"/>
          </a:xfrm>
          <a:prstGeom prst="doubleWave">
            <a:avLst>
              <a:gd fmla="val 6250" name="adj1"/>
              <a:gd fmla="val 485" name="adj2"/>
            </a:avLst>
          </a:prstGeom>
          <a:solidFill>
            <a:srgbClr val="FF0000"/>
          </a:solidFill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None/>
            </a:pPr>
            <a:r>
              <a:rPr lang="hi-IN" sz="11500"/>
              <a:t>सामायिक प्रतिमा</a:t>
            </a:r>
            <a:endParaRPr sz="177700"/>
          </a:p>
        </p:txBody>
      </p:sp>
      <p:sp>
        <p:nvSpPr>
          <p:cNvPr id="1280" name="Google Shape;1280;p50"/>
          <p:cNvSpPr txBox="1"/>
          <p:nvPr/>
        </p:nvSpPr>
        <p:spPr>
          <a:xfrm>
            <a:off x="1858879" y="1717842"/>
            <a:ext cx="6096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rgbClr val="FEFEFE"/>
                </a:solidFill>
                <a:effectLst>
                  <a:glow rad="38100">
                    <a:srgbClr val="002E62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उत्तर-</a:t>
            </a:r>
            <a:endParaRPr sz="54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4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5" name="Google Shape;1285;p51"/>
          <p:cNvSpPr txBox="1"/>
          <p:nvPr>
            <p:ph type="title"/>
          </p:nvPr>
        </p:nvSpPr>
        <p:spPr>
          <a:xfrm>
            <a:off x="838200" y="5576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hi-IN" sz="5400"/>
              <a:t>Jumble Word</a:t>
            </a:r>
            <a:endParaRPr/>
          </a:p>
        </p:txBody>
      </p:sp>
      <p:sp>
        <p:nvSpPr>
          <p:cNvPr id="1286" name="Google Shape;1286;p51"/>
          <p:cNvSpPr txBox="1"/>
          <p:nvPr>
            <p:ph idx="2" type="body"/>
          </p:nvPr>
        </p:nvSpPr>
        <p:spPr>
          <a:xfrm>
            <a:off x="516752" y="2681427"/>
            <a:ext cx="10515600" cy="6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1500"/>
              <a:buNone/>
            </a:pPr>
            <a:r>
              <a:rPr lang="hi-IN" sz="11500">
                <a:solidFill>
                  <a:srgbClr val="00B0F0"/>
                </a:solidFill>
              </a:rPr>
              <a:t>क म्य ज्ञा स न</a:t>
            </a:r>
            <a:endParaRPr sz="177700">
              <a:solidFill>
                <a:srgbClr val="00B0F0"/>
              </a:solidFill>
            </a:endParaRPr>
          </a:p>
        </p:txBody>
      </p:sp>
      <p:sp>
        <p:nvSpPr>
          <p:cNvPr id="1287" name="Google Shape;1287;p51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i-IN"/>
              <a:t>ADD A FOOTER</a:t>
            </a:r>
            <a:endParaRPr/>
          </a:p>
        </p:txBody>
      </p:sp>
      <p:sp>
        <p:nvSpPr>
          <p:cNvPr id="1288" name="Google Shape;1288;p51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2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p52"/>
          <p:cNvSpPr txBox="1"/>
          <p:nvPr>
            <p:ph type="title"/>
          </p:nvPr>
        </p:nvSpPr>
        <p:spPr>
          <a:xfrm>
            <a:off x="838200" y="5576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ill Sans"/>
              <a:buNone/>
            </a:pPr>
            <a:r>
              <a:rPr lang="hi-IN" sz="4800"/>
              <a:t>Jumble Word</a:t>
            </a:r>
            <a:endParaRPr/>
          </a:p>
        </p:txBody>
      </p:sp>
      <p:sp>
        <p:nvSpPr>
          <p:cNvPr id="1294" name="Google Shape;1294;p52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i-IN"/>
              <a:t>ADD A FOOTER</a:t>
            </a:r>
            <a:endParaRPr/>
          </a:p>
        </p:txBody>
      </p:sp>
      <p:sp>
        <p:nvSpPr>
          <p:cNvPr id="1295" name="Google Shape;1295;p52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296" name="Google Shape;1296;p52"/>
          <p:cNvSpPr/>
          <p:nvPr>
            <p:ph idx="1" type="body"/>
          </p:nvPr>
        </p:nvSpPr>
        <p:spPr>
          <a:xfrm>
            <a:off x="662610" y="2544416"/>
            <a:ext cx="10919700" cy="2816100"/>
          </a:xfrm>
          <a:prstGeom prst="doubleWave">
            <a:avLst>
              <a:gd fmla="val 6250" name="adj1"/>
              <a:gd fmla="val 485" name="adj2"/>
            </a:avLst>
          </a:prstGeom>
          <a:solidFill>
            <a:srgbClr val="FF0000"/>
          </a:solidFill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600"/>
              <a:buNone/>
            </a:pPr>
            <a:r>
              <a:rPr lang="hi-IN" sz="16600"/>
              <a:t>सम्यक ज्ञान</a:t>
            </a:r>
            <a:endParaRPr sz="400000"/>
          </a:p>
        </p:txBody>
      </p:sp>
      <p:sp>
        <p:nvSpPr>
          <p:cNvPr id="1297" name="Google Shape;1297;p52"/>
          <p:cNvSpPr txBox="1"/>
          <p:nvPr/>
        </p:nvSpPr>
        <p:spPr>
          <a:xfrm>
            <a:off x="1858879" y="1717842"/>
            <a:ext cx="6096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rgbClr val="FEFEFE"/>
                </a:solidFill>
                <a:effectLst>
                  <a:glow rad="38100">
                    <a:srgbClr val="002E62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उत्तर-</a:t>
            </a:r>
            <a:endParaRPr sz="54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p53"/>
          <p:cNvSpPr txBox="1"/>
          <p:nvPr>
            <p:ph type="title"/>
          </p:nvPr>
        </p:nvSpPr>
        <p:spPr>
          <a:xfrm>
            <a:off x="838200" y="5576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hi-IN" sz="5400"/>
              <a:t>Jumble Word</a:t>
            </a:r>
            <a:endParaRPr/>
          </a:p>
        </p:txBody>
      </p:sp>
      <p:sp>
        <p:nvSpPr>
          <p:cNvPr id="1303" name="Google Shape;1303;p53"/>
          <p:cNvSpPr txBox="1"/>
          <p:nvPr>
            <p:ph idx="2" type="body"/>
          </p:nvPr>
        </p:nvSpPr>
        <p:spPr>
          <a:xfrm>
            <a:off x="516752" y="2681427"/>
            <a:ext cx="10515600" cy="6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9600"/>
              <a:buNone/>
            </a:pPr>
            <a:r>
              <a:rPr lang="hi-IN" sz="9600">
                <a:solidFill>
                  <a:srgbClr val="00B0F0"/>
                </a:solidFill>
              </a:rPr>
              <a:t>म च र मा पं प ग</a:t>
            </a:r>
            <a:endParaRPr sz="255800">
              <a:solidFill>
                <a:srgbClr val="00B0F0"/>
              </a:solidFill>
            </a:endParaRPr>
          </a:p>
        </p:txBody>
      </p:sp>
      <p:sp>
        <p:nvSpPr>
          <p:cNvPr id="1304" name="Google Shape;1304;p53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i-IN"/>
              <a:t>ADD A FOOTER</a:t>
            </a:r>
            <a:endParaRPr/>
          </a:p>
        </p:txBody>
      </p:sp>
      <p:sp>
        <p:nvSpPr>
          <p:cNvPr id="1305" name="Google Shape;1305;p53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9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p54"/>
          <p:cNvSpPr txBox="1"/>
          <p:nvPr>
            <p:ph type="title"/>
          </p:nvPr>
        </p:nvSpPr>
        <p:spPr>
          <a:xfrm>
            <a:off x="838200" y="5576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ill Sans"/>
              <a:buNone/>
            </a:pPr>
            <a:r>
              <a:rPr lang="hi-IN" sz="4800"/>
              <a:t>Jumble Word</a:t>
            </a:r>
            <a:endParaRPr/>
          </a:p>
        </p:txBody>
      </p:sp>
      <p:sp>
        <p:nvSpPr>
          <p:cNvPr id="1311" name="Google Shape;1311;p54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i-IN"/>
              <a:t>ADD A FOOTER</a:t>
            </a:r>
            <a:endParaRPr/>
          </a:p>
        </p:txBody>
      </p:sp>
      <p:sp>
        <p:nvSpPr>
          <p:cNvPr id="1312" name="Google Shape;1312;p54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313" name="Google Shape;1313;p54"/>
          <p:cNvSpPr/>
          <p:nvPr>
            <p:ph idx="1" type="body"/>
          </p:nvPr>
        </p:nvSpPr>
        <p:spPr>
          <a:xfrm>
            <a:off x="662610" y="2544416"/>
            <a:ext cx="10919700" cy="2816100"/>
          </a:xfrm>
          <a:prstGeom prst="doubleWave">
            <a:avLst>
              <a:gd fmla="val 6250" name="adj1"/>
              <a:gd fmla="val 485" name="adj2"/>
            </a:avLst>
          </a:prstGeom>
          <a:solidFill>
            <a:srgbClr val="FF0000"/>
          </a:solidFill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None/>
            </a:pPr>
            <a:r>
              <a:rPr lang="hi-IN" sz="13800"/>
              <a:t>पंच परमागम</a:t>
            </a:r>
            <a:endParaRPr sz="333300"/>
          </a:p>
        </p:txBody>
      </p:sp>
      <p:sp>
        <p:nvSpPr>
          <p:cNvPr id="1314" name="Google Shape;1314;p54"/>
          <p:cNvSpPr txBox="1"/>
          <p:nvPr/>
        </p:nvSpPr>
        <p:spPr>
          <a:xfrm>
            <a:off x="1858879" y="1717842"/>
            <a:ext cx="6096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rgbClr val="FEFEFE"/>
                </a:solidFill>
                <a:effectLst>
                  <a:glow rad="38100">
                    <a:srgbClr val="002E62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उत्तर-</a:t>
            </a:r>
            <a:endParaRPr sz="54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8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p55"/>
          <p:cNvSpPr txBox="1"/>
          <p:nvPr>
            <p:ph type="title"/>
          </p:nvPr>
        </p:nvSpPr>
        <p:spPr>
          <a:xfrm>
            <a:off x="838200" y="5576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r>
              <a:rPr lang="hi-IN" sz="5400"/>
              <a:t>Jumble Word</a:t>
            </a:r>
            <a:endParaRPr/>
          </a:p>
        </p:txBody>
      </p:sp>
      <p:sp>
        <p:nvSpPr>
          <p:cNvPr id="1320" name="Google Shape;1320;p55"/>
          <p:cNvSpPr txBox="1"/>
          <p:nvPr>
            <p:ph idx="2" type="body"/>
          </p:nvPr>
        </p:nvSpPr>
        <p:spPr>
          <a:xfrm>
            <a:off x="516752" y="2681427"/>
            <a:ext cx="10515600" cy="6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None/>
            </a:pPr>
            <a:r>
              <a:rPr lang="hi-IN" sz="8800"/>
              <a:t>र्च जि न् अ ने द्र  ना</a:t>
            </a:r>
            <a:endParaRPr sz="307000">
              <a:solidFill>
                <a:srgbClr val="00B0F0"/>
              </a:solidFill>
            </a:endParaRPr>
          </a:p>
        </p:txBody>
      </p:sp>
      <p:sp>
        <p:nvSpPr>
          <p:cNvPr id="1321" name="Google Shape;1321;p55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i-IN"/>
              <a:t>ADD A FOOTER</a:t>
            </a:r>
            <a:endParaRPr/>
          </a:p>
        </p:txBody>
      </p:sp>
      <p:sp>
        <p:nvSpPr>
          <p:cNvPr id="1322" name="Google Shape;1322;p55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Google Shape;1327;p56"/>
          <p:cNvSpPr txBox="1"/>
          <p:nvPr>
            <p:ph type="title"/>
          </p:nvPr>
        </p:nvSpPr>
        <p:spPr>
          <a:xfrm>
            <a:off x="838200" y="5576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Gill Sans"/>
              <a:buNone/>
            </a:pPr>
            <a:r>
              <a:rPr lang="hi-IN" sz="4800"/>
              <a:t>Jumble Word</a:t>
            </a:r>
            <a:endParaRPr/>
          </a:p>
        </p:txBody>
      </p:sp>
      <p:sp>
        <p:nvSpPr>
          <p:cNvPr id="1328" name="Google Shape;1328;p56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i-IN"/>
              <a:t>ADD A FOOTER</a:t>
            </a:r>
            <a:endParaRPr/>
          </a:p>
        </p:txBody>
      </p:sp>
      <p:sp>
        <p:nvSpPr>
          <p:cNvPr id="1329" name="Google Shape;1329;p56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330" name="Google Shape;1330;p56"/>
          <p:cNvSpPr/>
          <p:nvPr>
            <p:ph idx="1" type="body"/>
          </p:nvPr>
        </p:nvSpPr>
        <p:spPr>
          <a:xfrm>
            <a:off x="662610" y="2544416"/>
            <a:ext cx="10919700" cy="2816100"/>
          </a:xfrm>
          <a:prstGeom prst="doubleWave">
            <a:avLst>
              <a:gd fmla="val 6250" name="adj1"/>
              <a:gd fmla="val 485" name="adj2"/>
            </a:avLst>
          </a:prstGeom>
          <a:solidFill>
            <a:srgbClr val="FF0000"/>
          </a:solidFill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None/>
            </a:pPr>
            <a:r>
              <a:rPr lang="hi-IN" sz="13800"/>
              <a:t>जिनेन्द्र अर्चना</a:t>
            </a:r>
            <a:endParaRPr sz="400000"/>
          </a:p>
        </p:txBody>
      </p:sp>
      <p:sp>
        <p:nvSpPr>
          <p:cNvPr id="1331" name="Google Shape;1331;p56"/>
          <p:cNvSpPr txBox="1"/>
          <p:nvPr/>
        </p:nvSpPr>
        <p:spPr>
          <a:xfrm>
            <a:off x="1858879" y="1717842"/>
            <a:ext cx="6096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rgbClr val="FEFEFE"/>
                </a:solidFill>
                <a:effectLst>
                  <a:glow rad="38100">
                    <a:srgbClr val="002E62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उत्तर-</a:t>
            </a:r>
            <a:endParaRPr sz="54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p7"/>
          <p:cNvSpPr txBox="1"/>
          <p:nvPr>
            <p:ph type="title"/>
          </p:nvPr>
        </p:nvSpPr>
        <p:spPr>
          <a:xfrm>
            <a:off x="3630027" y="1384685"/>
            <a:ext cx="4866600" cy="1380300"/>
          </a:xfrm>
          <a:prstGeom prst="rect">
            <a:avLst/>
          </a:prstGeom>
          <a:gradFill>
            <a:gsLst>
              <a:gs pos="0">
                <a:srgbClr val="F2767E"/>
              </a:gs>
              <a:gs pos="50000">
                <a:srgbClr val="F65965"/>
              </a:gs>
              <a:gs pos="100000">
                <a:srgbClr val="E14652"/>
              </a:gs>
            </a:gsLst>
            <a:lin ang="5400012" scaled="0"/>
          </a:gradFill>
          <a:ln cap="flat" cmpd="sng" w="9525">
            <a:solidFill>
              <a:srgbClr val="6CD4F0"/>
            </a:solidFill>
            <a:prstDash val="solid"/>
            <a:miter lim="800000"/>
            <a:headEnd len="sm" w="sm" type="none"/>
            <a:tailEnd len="sm" w="sm" type="none"/>
          </a:ln>
          <a:effectLst>
            <a:glow rad="139700">
              <a:srgbClr val="007400">
                <a:alpha val="40000"/>
              </a:srgbClr>
            </a:glo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br>
              <a:rPr lang="hi-IN" sz="54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hi-IN" sz="54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अतिथि देवो भव: :</a:t>
            </a:r>
            <a:r>
              <a:rPr lang="hi-IN" sz="66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/>
          </a:p>
        </p:txBody>
      </p:sp>
      <p:sp>
        <p:nvSpPr>
          <p:cNvPr id="1614" name="Google Shape;1614;p7"/>
          <p:cNvSpPr/>
          <p:nvPr/>
        </p:nvSpPr>
        <p:spPr>
          <a:xfrm>
            <a:off x="4506929" y="535448"/>
            <a:ext cx="3989700" cy="8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hi-IN" sz="5400" u="none" cap="none" strike="noStrike">
                <a:solidFill>
                  <a:srgbClr val="FFFFFF"/>
                </a:solidFill>
                <a:effectLst>
                  <a:outerShdw rotWithShape="0" algn="tl" dir="2700000" dist="38100">
                    <a:srgbClr val="004CB9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Round-3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5" name="Google Shape;1615;p7"/>
          <p:cNvSpPr/>
          <p:nvPr/>
        </p:nvSpPr>
        <p:spPr>
          <a:xfrm>
            <a:off x="1937942" y="3349657"/>
            <a:ext cx="8833914" cy="2796701"/>
          </a:xfrm>
          <a:custGeom>
            <a:rect b="b" l="l" r="r" t="t"/>
            <a:pathLst>
              <a:path extrusionOk="0" h="3319526" w="8900669">
                <a:moveTo>
                  <a:pt x="0" y="41681"/>
                </a:moveTo>
                <a:lnTo>
                  <a:pt x="8900669" y="0"/>
                </a:lnTo>
                <a:lnTo>
                  <a:pt x="8569621" y="3279769"/>
                </a:lnTo>
                <a:lnTo>
                  <a:pt x="225287" y="3319526"/>
                </a:lnTo>
                <a:lnTo>
                  <a:pt x="0" y="41681"/>
                </a:lnTo>
                <a:close/>
              </a:path>
            </a:pathLst>
          </a:custGeom>
          <a:gradFill>
            <a:gsLst>
              <a:gs pos="0">
                <a:srgbClr val="FEEEB3"/>
              </a:gs>
              <a:gs pos="50000">
                <a:srgbClr val="FCE9A3"/>
              </a:gs>
              <a:gs pos="100000">
                <a:srgbClr val="FFE993"/>
              </a:gs>
            </a:gsLst>
            <a:lin ang="5400012" scaled="0"/>
          </a:gradFill>
          <a:ln cap="flat" cmpd="sng" w="952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  <a:effectLst>
            <a:glow rad="228600">
              <a:srgbClr val="FF2D3E">
                <a:alpha val="40000"/>
              </a:srgbClr>
            </a:glow>
            <a:outerShdw blurRad="107950" algn="ctr" dir="5400000" dist="12700">
              <a:srgbClr val="00000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hi-IN" sz="4400" u="none" cap="none" strike="noStrike">
                <a:solidFill>
                  <a:schemeClr val="accent4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1.इस राउंड में आपको 'अतिथि’ का नाम बताना</a:t>
            </a:r>
            <a:endParaRPr b="1" i="0" sz="4400" u="none" cap="none" strike="noStrike">
              <a:solidFill>
                <a:schemeClr val="accent4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hi-IN" sz="4400" u="none" cap="none" strike="noStrike">
                <a:solidFill>
                  <a:schemeClr val="accent4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2.तथा अतिथि का घर पहचान कर साथ में घर नाम बताना है </a:t>
            </a:r>
            <a:endParaRPr b="1" i="0" sz="5400" u="none" cap="none" strike="noStrike">
              <a:solidFill>
                <a:schemeClr val="accent4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6" name="Shape 1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" name="Google Shape;1617;p8"/>
          <p:cNvSpPr txBox="1"/>
          <p:nvPr>
            <p:ph type="title"/>
          </p:nvPr>
        </p:nvSpPr>
        <p:spPr>
          <a:xfrm>
            <a:off x="3630027" y="1384685"/>
            <a:ext cx="4866600" cy="1380300"/>
          </a:xfrm>
          <a:prstGeom prst="rect">
            <a:avLst/>
          </a:prstGeom>
          <a:gradFill>
            <a:gsLst>
              <a:gs pos="0">
                <a:srgbClr val="F2767E"/>
              </a:gs>
              <a:gs pos="50000">
                <a:srgbClr val="F65965"/>
              </a:gs>
              <a:gs pos="100000">
                <a:srgbClr val="E14652"/>
              </a:gs>
            </a:gsLst>
            <a:lin ang="5400012" scaled="0"/>
          </a:gradFill>
          <a:ln cap="flat" cmpd="sng" w="9525">
            <a:solidFill>
              <a:srgbClr val="6CD4F0"/>
            </a:solidFill>
            <a:prstDash val="solid"/>
            <a:miter lim="800000"/>
            <a:headEnd len="sm" w="sm" type="none"/>
            <a:tailEnd len="sm" w="sm" type="none"/>
          </a:ln>
          <a:effectLst>
            <a:glow rad="139700">
              <a:srgbClr val="007400">
                <a:alpha val="40000"/>
              </a:srgbClr>
            </a:glo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br>
              <a:rPr lang="hi-IN" sz="54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hi-IN" sz="54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अतिथि देवो भव: :</a:t>
            </a:r>
            <a:r>
              <a:rPr lang="hi-IN" sz="66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/>
          </a:p>
        </p:txBody>
      </p:sp>
      <p:sp>
        <p:nvSpPr>
          <p:cNvPr id="1618" name="Google Shape;1618;p8"/>
          <p:cNvSpPr/>
          <p:nvPr/>
        </p:nvSpPr>
        <p:spPr>
          <a:xfrm>
            <a:off x="4506929" y="535449"/>
            <a:ext cx="3989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hi-IN" sz="5400" u="none" cap="none" strike="noStrike">
                <a:solidFill>
                  <a:srgbClr val="FFFFFF"/>
                </a:solidFill>
                <a:effectLst>
                  <a:outerShdw rotWithShape="0" algn="tl" dir="2700000" dist="38100">
                    <a:srgbClr val="004CB9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Round-3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19" name="Google Shape;1619;p8"/>
          <p:cNvGrpSpPr/>
          <p:nvPr/>
        </p:nvGrpSpPr>
        <p:grpSpPr>
          <a:xfrm>
            <a:off x="2458388" y="2765027"/>
            <a:ext cx="7275786" cy="3233609"/>
            <a:chOff x="1152937" y="2531165"/>
            <a:chExt cx="2637301" cy="3233609"/>
          </a:xfrm>
        </p:grpSpPr>
        <p:sp>
          <p:nvSpPr>
            <p:cNvPr id="1620" name="Google Shape;1620;p8"/>
            <p:cNvSpPr/>
            <p:nvPr/>
          </p:nvSpPr>
          <p:spPr>
            <a:xfrm>
              <a:off x="1152938" y="4108174"/>
              <a:ext cx="2637300" cy="1656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  <a:effectLst>
              <a:glow rad="228600">
                <a:srgbClr val="FF2D3E">
                  <a:alpha val="40000"/>
                </a:srgbClr>
              </a:glow>
              <a:outerShdw blurRad="190500" algn="ctr" dir="2700000" dist="228600">
                <a:srgbClr val="000000">
                  <a:alpha val="29409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1" i="0" sz="1800" u="none" cap="none" strike="noStrike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1621" name="Google Shape;1621;p8"/>
            <p:cNvSpPr/>
            <p:nvPr/>
          </p:nvSpPr>
          <p:spPr>
            <a:xfrm>
              <a:off x="1152937" y="2531165"/>
              <a:ext cx="2637300" cy="1577100"/>
            </a:xfrm>
            <a:prstGeom prst="triangl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409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effectLst>
                  <a:glow rad="228600">
                    <a:srgbClr val="00DEFF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  <p:sp>
        <p:nvSpPr>
          <p:cNvPr id="1622" name="Google Shape;1622;p8"/>
          <p:cNvSpPr/>
          <p:nvPr/>
        </p:nvSpPr>
        <p:spPr>
          <a:xfrm>
            <a:off x="2458332" y="4364158"/>
            <a:ext cx="7191300" cy="17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hi-IN" sz="4400" u="none" cap="none" strike="noStrike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b="1" i="0" lang="hi-IN" sz="5400" u="none" cap="none" strike="noStrike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हिंसा                      झूठ</a:t>
            </a:r>
            <a:endParaRPr b="1" i="0" sz="5400" u="none" cap="none" strike="noStrike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hi-IN" sz="5400" u="none" cap="none" strike="noStrike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   लोभ                      चोरी</a:t>
            </a:r>
            <a:endParaRPr b="1" i="0" sz="5400" u="none" cap="none" strike="noStrike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623" name="Google Shape;1623;p8"/>
          <p:cNvSpPr/>
          <p:nvPr/>
        </p:nvSpPr>
        <p:spPr>
          <a:xfrm>
            <a:off x="170102" y="3298780"/>
            <a:ext cx="3020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hi-IN" sz="5400" u="none" cap="none" strike="noStrike">
                <a:solidFill>
                  <a:srgbClr val="FFFFFF"/>
                </a:solidFill>
                <a:effectLst>
                  <a:outerShdw rotWithShape="0" algn="tl" dir="2700000" dist="38100">
                    <a:srgbClr val="004CB9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Example:-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3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59"/>
          <p:cNvSpPr txBox="1"/>
          <p:nvPr>
            <p:ph type="title"/>
          </p:nvPr>
        </p:nvSpPr>
        <p:spPr>
          <a:xfrm>
            <a:off x="841248" y="1093460"/>
            <a:ext cx="5320500" cy="7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</a:pPr>
            <a:r>
              <a:rPr lang="hi-IN"/>
              <a:t>TEXT LAYOUT 2</a:t>
            </a:r>
            <a:endParaRPr/>
          </a:p>
        </p:txBody>
      </p:sp>
      <p:sp>
        <p:nvSpPr>
          <p:cNvPr id="1355" name="Google Shape;1355;p59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i-IN"/>
              <a:t>ADD A FOOTER</a:t>
            </a:r>
            <a:endParaRPr/>
          </a:p>
        </p:txBody>
      </p:sp>
      <p:sp>
        <p:nvSpPr>
          <p:cNvPr id="1356" name="Google Shape;1356;p59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357" name="Google Shape;1357;p59"/>
          <p:cNvSpPr/>
          <p:nvPr/>
        </p:nvSpPr>
        <p:spPr>
          <a:xfrm>
            <a:off x="955219" y="2234482"/>
            <a:ext cx="1600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gradFill>
                  <a:gsLst>
                    <a:gs pos="0">
                      <a:srgbClr val="16B3DC">
                        <a:alpha val="100000"/>
                      </a:srgbClr>
                    </a:gs>
                    <a:gs pos="4000">
                      <a:srgbClr val="6CD4F0">
                        <a:alpha val="100000"/>
                      </a:srgbClr>
                    </a:gs>
                    <a:gs pos="87000">
                      <a:srgbClr val="CDF0FA">
                        <a:alpha val="100000"/>
                      </a:srgbClr>
                    </a:gs>
                  </a:gsLst>
                  <a:lin ang="5400000" scaled="0"/>
                </a:gradFill>
                <a:latin typeface="Libre Franklin"/>
                <a:ea typeface="Libre Franklin"/>
                <a:cs typeface="Libre Franklin"/>
                <a:sym typeface="Libre Franklin"/>
              </a:rPr>
              <a:t>Ans-:</a:t>
            </a:r>
            <a:endParaRPr/>
          </a:p>
        </p:txBody>
      </p:sp>
      <p:grpSp>
        <p:nvGrpSpPr>
          <p:cNvPr id="1358" name="Google Shape;1358;p59"/>
          <p:cNvGrpSpPr/>
          <p:nvPr/>
        </p:nvGrpSpPr>
        <p:grpSpPr>
          <a:xfrm>
            <a:off x="2524022" y="2881079"/>
            <a:ext cx="7275786" cy="3233609"/>
            <a:chOff x="1152937" y="2531165"/>
            <a:chExt cx="2637301" cy="3233609"/>
          </a:xfrm>
        </p:grpSpPr>
        <p:sp>
          <p:nvSpPr>
            <p:cNvPr id="1359" name="Google Shape;1359;p59"/>
            <p:cNvSpPr/>
            <p:nvPr/>
          </p:nvSpPr>
          <p:spPr>
            <a:xfrm>
              <a:off x="1152938" y="4108174"/>
              <a:ext cx="2637300" cy="1656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  <a:effectLst>
              <a:glow rad="228600">
                <a:srgbClr val="FF2D3E">
                  <a:alpha val="40000"/>
                </a:srgbClr>
              </a:glow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1360" name="Google Shape;1360;p59"/>
            <p:cNvSpPr/>
            <p:nvPr/>
          </p:nvSpPr>
          <p:spPr>
            <a:xfrm>
              <a:off x="1152937" y="2531165"/>
              <a:ext cx="2637300" cy="1577100"/>
            </a:xfrm>
            <a:prstGeom prst="triangl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effectLst>
                  <a:glow rad="228600">
                    <a:srgbClr val="00DEFF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  <p:sp>
        <p:nvSpPr>
          <p:cNvPr id="1361" name="Google Shape;1361;p59"/>
          <p:cNvSpPr/>
          <p:nvPr/>
        </p:nvSpPr>
        <p:spPr>
          <a:xfrm>
            <a:off x="2242704" y="4613564"/>
            <a:ext cx="7191300" cy="17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b="1" lang="hi-IN" sz="5400" cap="none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हिंसा               झूठ</a:t>
            </a:r>
            <a:endParaRPr b="1" sz="5400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                            चोरी</a:t>
            </a:r>
            <a:endParaRPr b="1" sz="5400" cap="none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362" name="Google Shape;1362;p59"/>
          <p:cNvSpPr txBox="1"/>
          <p:nvPr/>
        </p:nvSpPr>
        <p:spPr>
          <a:xfrm>
            <a:off x="2790401" y="5311100"/>
            <a:ext cx="6096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लोभ (कषाय) </a:t>
            </a:r>
            <a:endParaRPr sz="5400">
              <a:solidFill>
                <a:srgbClr val="FF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363" name="Google Shape;1363;p59"/>
          <p:cNvSpPr txBox="1"/>
          <p:nvPr/>
        </p:nvSpPr>
        <p:spPr>
          <a:xfrm>
            <a:off x="720723" y="841475"/>
            <a:ext cx="4866600" cy="1380300"/>
          </a:xfrm>
          <a:prstGeom prst="rect">
            <a:avLst/>
          </a:prstGeom>
          <a:gradFill>
            <a:gsLst>
              <a:gs pos="0">
                <a:srgbClr val="F2767E"/>
              </a:gs>
              <a:gs pos="50000">
                <a:srgbClr val="F65965"/>
              </a:gs>
              <a:gs pos="100000">
                <a:srgbClr val="E14652"/>
              </a:gs>
            </a:gsLst>
            <a:lin ang="5400012" scaled="0"/>
          </a:gradFill>
          <a:ln cap="flat" cmpd="sng" w="9525">
            <a:solidFill>
              <a:srgbClr val="6CD4F0"/>
            </a:solidFill>
            <a:prstDash val="solid"/>
            <a:miter lim="800000"/>
            <a:headEnd len="sm" w="sm" type="none"/>
            <a:tailEnd len="sm" w="sm" type="none"/>
          </a:ln>
          <a:effectLst>
            <a:glow rad="139700">
              <a:srgbClr val="007400">
                <a:alpha val="40000"/>
              </a:srgbClr>
            </a:glo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ibre Franklin"/>
              <a:buNone/>
            </a:pPr>
            <a:r>
              <a:rPr b="0" lang="hi-IN" sz="48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अतिथि देवो भव:</a:t>
            </a:r>
            <a:r>
              <a:rPr b="0" lang="hi-IN" sz="60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/>
          </a:p>
        </p:txBody>
      </p:sp>
      <p:sp>
        <p:nvSpPr>
          <p:cNvPr id="1364" name="Google Shape;1364;p59"/>
          <p:cNvSpPr/>
          <p:nvPr/>
        </p:nvSpPr>
        <p:spPr>
          <a:xfrm>
            <a:off x="5324795" y="3524220"/>
            <a:ext cx="1542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पाप </a:t>
            </a:r>
            <a:endParaRPr b="1" sz="5400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7" name="Shape 1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8" name="Google Shape;1598;p3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599" name="Google Shape;1599;p3"/>
          <p:cNvSpPr/>
          <p:nvPr/>
        </p:nvSpPr>
        <p:spPr>
          <a:xfrm>
            <a:off x="4764494" y="637726"/>
            <a:ext cx="3954600" cy="8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hi-IN" sz="5400" u="none" cap="none" strike="noStrike">
                <a:solidFill>
                  <a:srgbClr val="FFFFFF"/>
                </a:solidFill>
                <a:effectLst>
                  <a:outerShdw rotWithShape="0" algn="tl" dir="2700000" dist="38100">
                    <a:srgbClr val="004CB9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Round-1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p3"/>
          <p:cNvSpPr/>
          <p:nvPr/>
        </p:nvSpPr>
        <p:spPr>
          <a:xfrm>
            <a:off x="598982" y="1511287"/>
            <a:ext cx="10994100" cy="42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hi-IN" sz="5400" u="none" cap="none" strike="noStrike">
                <a:solidFill>
                  <a:schemeClr val="accent5"/>
                </a:solidFill>
                <a:effectLst>
                  <a:outerShdw blurRad="12700" rotWithShape="0" algn="tl" dir="2700000" dist="38100">
                    <a:srgbClr val="FBEA9C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Example - आज क़ॉलेज </a:t>
            </a:r>
            <a:r>
              <a:rPr b="1" i="0" lang="hi-IN" sz="5400" u="sng" cap="none" strike="noStrike">
                <a:solidFill>
                  <a:srgbClr val="FF0000"/>
                </a:solidFill>
                <a:effectLst>
                  <a:outerShdw blurRad="12700" rotWithShape="0" algn="tl" dir="2700000" dist="38100">
                    <a:srgbClr val="FBEA9C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बंद र</a:t>
            </a:r>
            <a:r>
              <a:rPr b="1" i="0" lang="hi-IN" sz="5400" u="none" cap="none" strike="noStrike">
                <a:solidFill>
                  <a:schemeClr val="accent5"/>
                </a:solidFill>
                <a:effectLst>
                  <a:outerShdw blurRad="12700" rotWithShape="0" algn="tl" dir="2700000" dist="38100">
                    <a:srgbClr val="FBEA9C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खा गया </a:t>
            </a:r>
            <a:endParaRPr b="1" i="0" sz="5400" u="none" cap="none" strike="noStrike">
              <a:solidFill>
                <a:schemeClr val="accent5"/>
              </a:solidFill>
              <a:effectLst>
                <a:outerShdw blurRad="12700" rotWithShape="0" algn="tl" dir="2700000" dist="38100">
                  <a:srgbClr val="FBEA9C">
                    <a:alpha val="10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t/>
            </a:r>
            <a:endParaRPr b="1" i="0" sz="5400" u="none" cap="none" strike="noStrike">
              <a:solidFill>
                <a:schemeClr val="accent5"/>
              </a:solidFill>
              <a:effectLst>
                <a:outerShdw blurRad="12700" rotWithShape="0" algn="tl" dir="2700000" dist="38100">
                  <a:srgbClr val="FBEA9C">
                    <a:alpha val="10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hi-IN" sz="5400" u="none" cap="none" strike="noStrike">
                <a:solidFill>
                  <a:schemeClr val="accent5"/>
                </a:solidFill>
                <a:effectLst>
                  <a:outerShdw blurRad="12700" rotWithShape="0" algn="tl" dir="2700000" dist="38100">
                    <a:srgbClr val="FBEA9C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Ans.-</a:t>
            </a:r>
            <a:r>
              <a:rPr b="1" i="0" lang="hi-IN" sz="5400" u="sng" cap="none" strike="noStrike">
                <a:solidFill>
                  <a:srgbClr val="FF0000"/>
                </a:solidFill>
                <a:effectLst>
                  <a:outerShdw blurRad="12700" rotWithShape="0" algn="tl" dir="2700000" dist="38100">
                    <a:srgbClr val="FBEA9C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बंदर</a:t>
            </a:r>
            <a:endParaRPr b="1" i="0" sz="5400" u="sng" cap="none" strike="noStrike">
              <a:solidFill>
                <a:srgbClr val="FF0000"/>
              </a:solidFill>
              <a:effectLst>
                <a:outerShdw blurRad="12700" rotWithShape="0" algn="tl" dir="2700000" dist="38100">
                  <a:srgbClr val="FBEA9C">
                    <a:alpha val="10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hi-IN" sz="5400" u="none" cap="none" strike="noStrike">
                <a:solidFill>
                  <a:srgbClr val="E9FE99"/>
                </a:solidFill>
                <a:effectLst>
                  <a:glow rad="38100">
                    <a:srgbClr val="002E62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       अभिनन्दननाथ भगवान </a:t>
            </a:r>
            <a:endParaRPr b="1" i="0" sz="5400" u="none" cap="none" strike="noStrike">
              <a:solidFill>
                <a:srgbClr val="E9FE99"/>
              </a:solidFill>
              <a:effectLst>
                <a:glow rad="38100">
                  <a:srgbClr val="002E62">
                    <a:alpha val="40000"/>
                  </a:srgbClr>
                </a:glo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t/>
            </a:r>
            <a:endParaRPr b="1" i="0" sz="5400" u="none" cap="none" strike="noStrike">
              <a:solidFill>
                <a:schemeClr val="accent5"/>
              </a:solidFill>
              <a:effectLst>
                <a:outerShdw blurRad="12700" rotWithShape="0" algn="tl" dir="2700000" dist="38100">
                  <a:srgbClr val="FBEA9C">
                    <a:alpha val="10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8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60"/>
          <p:cNvSpPr txBox="1"/>
          <p:nvPr>
            <p:ph type="title"/>
          </p:nvPr>
        </p:nvSpPr>
        <p:spPr>
          <a:xfrm>
            <a:off x="3781976" y="388849"/>
            <a:ext cx="4866600" cy="1380300"/>
          </a:xfrm>
          <a:prstGeom prst="rect">
            <a:avLst/>
          </a:prstGeom>
          <a:gradFill>
            <a:gsLst>
              <a:gs pos="0">
                <a:srgbClr val="F2767E"/>
              </a:gs>
              <a:gs pos="50000">
                <a:srgbClr val="F65965"/>
              </a:gs>
              <a:gs pos="100000">
                <a:srgbClr val="E14652"/>
              </a:gs>
            </a:gsLst>
            <a:lin ang="5400012" scaled="0"/>
          </a:gradFill>
          <a:ln cap="flat" cmpd="sng" w="9525">
            <a:solidFill>
              <a:srgbClr val="6CD4F0"/>
            </a:solidFill>
            <a:prstDash val="solid"/>
            <a:miter lim="800000"/>
            <a:headEnd len="sm" w="sm" type="none"/>
            <a:tailEnd len="sm" w="sm" type="none"/>
          </a:ln>
          <a:effectLst>
            <a:glow rad="139700">
              <a:srgbClr val="007400">
                <a:alpha val="40000"/>
              </a:srgbClr>
            </a:glow>
          </a:effectLst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br>
              <a:rPr lang="hi-IN" sz="54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hi-IN" sz="54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अतिथि देवो भव: </a:t>
            </a:r>
            <a:r>
              <a:rPr lang="hi-IN" sz="66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/>
          </a:p>
        </p:txBody>
      </p:sp>
      <p:grpSp>
        <p:nvGrpSpPr>
          <p:cNvPr id="1370" name="Google Shape;1370;p60"/>
          <p:cNvGrpSpPr/>
          <p:nvPr/>
        </p:nvGrpSpPr>
        <p:grpSpPr>
          <a:xfrm>
            <a:off x="2690754" y="2916510"/>
            <a:ext cx="7275786" cy="3233609"/>
            <a:chOff x="1152937" y="2531165"/>
            <a:chExt cx="2637301" cy="3233609"/>
          </a:xfrm>
        </p:grpSpPr>
        <p:sp>
          <p:nvSpPr>
            <p:cNvPr id="1371" name="Google Shape;1371;p60"/>
            <p:cNvSpPr/>
            <p:nvPr/>
          </p:nvSpPr>
          <p:spPr>
            <a:xfrm>
              <a:off x="1152938" y="4108174"/>
              <a:ext cx="2637300" cy="1656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  <a:effectLst>
              <a:glow rad="228600">
                <a:srgbClr val="FF2D3E">
                  <a:alpha val="40000"/>
                </a:srgbClr>
              </a:glow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1372" name="Google Shape;1372;p60"/>
            <p:cNvSpPr/>
            <p:nvPr/>
          </p:nvSpPr>
          <p:spPr>
            <a:xfrm>
              <a:off x="1152937" y="2531165"/>
              <a:ext cx="2637300" cy="1577100"/>
            </a:xfrm>
            <a:prstGeom prst="triangl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effectLst>
                  <a:glow rad="228600">
                    <a:srgbClr val="00DEFF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  <p:sp>
        <p:nvSpPr>
          <p:cNvPr id="1373" name="Google Shape;1373;p60"/>
          <p:cNvSpPr/>
          <p:nvPr/>
        </p:nvSpPr>
        <p:spPr>
          <a:xfrm>
            <a:off x="3068496" y="4493519"/>
            <a:ext cx="6519600" cy="17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दर्शनविशुद्धि        क्षमा </a:t>
            </a:r>
            <a:endParaRPr b="1" sz="5400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मार्दव                आर्जव</a:t>
            </a:r>
            <a:endParaRPr b="1" sz="5400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374" name="Google Shape;1374;p60"/>
          <p:cNvSpPr/>
          <p:nvPr/>
        </p:nvSpPr>
        <p:spPr>
          <a:xfrm>
            <a:off x="6096000" y="1814814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Libre Franklin"/>
              <a:buNone/>
            </a:pPr>
            <a:r>
              <a:rPr b="0" lang="hi-IN" sz="50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1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61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i-IN"/>
              <a:t>ADD A FOOTER</a:t>
            </a:r>
            <a:endParaRPr/>
          </a:p>
        </p:txBody>
      </p:sp>
      <p:sp>
        <p:nvSpPr>
          <p:cNvPr id="1380" name="Google Shape;1380;p61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381" name="Google Shape;1381;p61"/>
          <p:cNvSpPr/>
          <p:nvPr/>
        </p:nvSpPr>
        <p:spPr>
          <a:xfrm>
            <a:off x="955219" y="2234482"/>
            <a:ext cx="1600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gradFill>
                  <a:gsLst>
                    <a:gs pos="0">
                      <a:srgbClr val="16B3DC">
                        <a:alpha val="100000"/>
                      </a:srgbClr>
                    </a:gs>
                    <a:gs pos="4000">
                      <a:srgbClr val="6CD4F0">
                        <a:alpha val="100000"/>
                      </a:srgbClr>
                    </a:gs>
                    <a:gs pos="87000">
                      <a:srgbClr val="CDF0FA">
                        <a:alpha val="100000"/>
                      </a:srgbClr>
                    </a:gs>
                  </a:gsLst>
                  <a:lin ang="5400000" scaled="0"/>
                </a:gradFill>
                <a:latin typeface="Libre Franklin"/>
                <a:ea typeface="Libre Franklin"/>
                <a:cs typeface="Libre Franklin"/>
                <a:sym typeface="Libre Franklin"/>
              </a:rPr>
              <a:t>Ans-:</a:t>
            </a:r>
            <a:endParaRPr/>
          </a:p>
        </p:txBody>
      </p:sp>
      <p:grpSp>
        <p:nvGrpSpPr>
          <p:cNvPr id="1382" name="Google Shape;1382;p61"/>
          <p:cNvGrpSpPr/>
          <p:nvPr/>
        </p:nvGrpSpPr>
        <p:grpSpPr>
          <a:xfrm>
            <a:off x="2524022" y="2881079"/>
            <a:ext cx="7275786" cy="3233609"/>
            <a:chOff x="1152937" y="2531165"/>
            <a:chExt cx="2637301" cy="3233609"/>
          </a:xfrm>
        </p:grpSpPr>
        <p:sp>
          <p:nvSpPr>
            <p:cNvPr id="1383" name="Google Shape;1383;p61"/>
            <p:cNvSpPr/>
            <p:nvPr/>
          </p:nvSpPr>
          <p:spPr>
            <a:xfrm>
              <a:off x="1152938" y="4108174"/>
              <a:ext cx="2637300" cy="1656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  <a:effectLst>
              <a:glow rad="228600">
                <a:srgbClr val="FF2D3E">
                  <a:alpha val="40000"/>
                </a:srgbClr>
              </a:glow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1384" name="Google Shape;1384;p61"/>
            <p:cNvSpPr/>
            <p:nvPr/>
          </p:nvSpPr>
          <p:spPr>
            <a:xfrm>
              <a:off x="1152937" y="2531165"/>
              <a:ext cx="2637300" cy="1577100"/>
            </a:xfrm>
            <a:prstGeom prst="triangl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  <p:sp>
        <p:nvSpPr>
          <p:cNvPr id="1385" name="Google Shape;1385;p61"/>
          <p:cNvSpPr txBox="1"/>
          <p:nvPr/>
        </p:nvSpPr>
        <p:spPr>
          <a:xfrm>
            <a:off x="720723" y="841475"/>
            <a:ext cx="4866600" cy="1380300"/>
          </a:xfrm>
          <a:prstGeom prst="rect">
            <a:avLst/>
          </a:prstGeom>
          <a:gradFill>
            <a:gsLst>
              <a:gs pos="0">
                <a:srgbClr val="F2767E"/>
              </a:gs>
              <a:gs pos="50000">
                <a:srgbClr val="F65965"/>
              </a:gs>
              <a:gs pos="100000">
                <a:srgbClr val="E14652"/>
              </a:gs>
            </a:gsLst>
            <a:lin ang="5400012" scaled="0"/>
          </a:gradFill>
          <a:ln cap="flat" cmpd="sng" w="9525">
            <a:solidFill>
              <a:srgbClr val="6CD4F0"/>
            </a:solidFill>
            <a:prstDash val="solid"/>
            <a:miter lim="800000"/>
            <a:headEnd len="sm" w="sm" type="none"/>
            <a:tailEnd len="sm" w="sm" type="none"/>
          </a:ln>
          <a:effectLst>
            <a:glow rad="139700">
              <a:srgbClr val="007400">
                <a:alpha val="40000"/>
              </a:srgbClr>
            </a:glo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ibre Franklin"/>
              <a:buNone/>
            </a:pPr>
            <a:r>
              <a:rPr b="0" lang="hi-IN" sz="48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अतिथि देवो भव:</a:t>
            </a:r>
            <a:r>
              <a:rPr b="0" lang="hi-IN" sz="60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/>
          </a:p>
        </p:txBody>
      </p:sp>
      <p:sp>
        <p:nvSpPr>
          <p:cNvPr id="1386" name="Google Shape;1386;p61"/>
          <p:cNvSpPr/>
          <p:nvPr/>
        </p:nvSpPr>
        <p:spPr>
          <a:xfrm>
            <a:off x="2555337" y="4458088"/>
            <a:ext cx="7112700" cy="14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दर्शनविशुद्धि (16कारण भावना)</a:t>
            </a:r>
            <a:r>
              <a:rPr b="1" lang="hi-IN" sz="28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                </a:t>
            </a:r>
            <a:r>
              <a:rPr b="1" lang="hi-IN" sz="4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क्षमा</a:t>
            </a:r>
            <a:endParaRPr b="1" sz="4400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मार्दव                            आर्जव</a:t>
            </a:r>
            <a:endParaRPr b="1" sz="4400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387" name="Google Shape;1387;p61"/>
          <p:cNvSpPr/>
          <p:nvPr/>
        </p:nvSpPr>
        <p:spPr>
          <a:xfrm>
            <a:off x="5506735" y="3358924"/>
            <a:ext cx="1178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धर्म</a:t>
            </a:r>
            <a:endParaRPr b="1" sz="5400" cap="none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388" name="Google Shape;1388;p61"/>
          <p:cNvSpPr/>
          <p:nvPr/>
        </p:nvSpPr>
        <p:spPr>
          <a:xfrm>
            <a:off x="5978761" y="1922607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Libre Franklin"/>
              <a:buNone/>
            </a:pPr>
            <a:r>
              <a:rPr b="0" lang="hi-IN" sz="50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1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2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Google Shape;1393;p62"/>
          <p:cNvSpPr txBox="1"/>
          <p:nvPr>
            <p:ph type="title"/>
          </p:nvPr>
        </p:nvSpPr>
        <p:spPr>
          <a:xfrm>
            <a:off x="3855314" y="588689"/>
            <a:ext cx="4866600" cy="1380300"/>
          </a:xfrm>
          <a:prstGeom prst="rect">
            <a:avLst/>
          </a:prstGeom>
          <a:gradFill>
            <a:gsLst>
              <a:gs pos="0">
                <a:srgbClr val="F2767E"/>
              </a:gs>
              <a:gs pos="50000">
                <a:srgbClr val="F65965"/>
              </a:gs>
              <a:gs pos="100000">
                <a:srgbClr val="E14652"/>
              </a:gs>
            </a:gsLst>
            <a:lin ang="5400012" scaled="0"/>
          </a:gradFill>
          <a:ln cap="flat" cmpd="sng" w="9525">
            <a:solidFill>
              <a:srgbClr val="6CD4F0"/>
            </a:solidFill>
            <a:prstDash val="solid"/>
            <a:miter lim="800000"/>
            <a:headEnd len="sm" w="sm" type="none"/>
            <a:tailEnd len="sm" w="sm" type="none"/>
          </a:ln>
          <a:effectLst>
            <a:glow rad="139700">
              <a:srgbClr val="007400">
                <a:alpha val="40000"/>
              </a:srgbClr>
            </a:glow>
          </a:effectLst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br>
              <a:rPr lang="hi-IN" sz="54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hi-IN" sz="54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अतिथि देवो भव:</a:t>
            </a:r>
            <a:br>
              <a:rPr lang="hi-IN" sz="54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endParaRPr sz="6600"/>
          </a:p>
        </p:txBody>
      </p:sp>
      <p:grpSp>
        <p:nvGrpSpPr>
          <p:cNvPr id="1394" name="Google Shape;1394;p62"/>
          <p:cNvGrpSpPr/>
          <p:nvPr/>
        </p:nvGrpSpPr>
        <p:grpSpPr>
          <a:xfrm>
            <a:off x="2650994" y="2810492"/>
            <a:ext cx="7275786" cy="3233609"/>
            <a:chOff x="1152937" y="2531165"/>
            <a:chExt cx="2637301" cy="3233609"/>
          </a:xfrm>
        </p:grpSpPr>
        <p:sp>
          <p:nvSpPr>
            <p:cNvPr id="1395" name="Google Shape;1395;p62"/>
            <p:cNvSpPr/>
            <p:nvPr/>
          </p:nvSpPr>
          <p:spPr>
            <a:xfrm>
              <a:off x="1152938" y="4108174"/>
              <a:ext cx="2637300" cy="1656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  <a:effectLst>
              <a:glow rad="228600">
                <a:srgbClr val="FF2D3E">
                  <a:alpha val="40000"/>
                </a:srgbClr>
              </a:glow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1396" name="Google Shape;1396;p62"/>
            <p:cNvSpPr/>
            <p:nvPr/>
          </p:nvSpPr>
          <p:spPr>
            <a:xfrm>
              <a:off x="1152937" y="2531165"/>
              <a:ext cx="2637300" cy="1577100"/>
            </a:xfrm>
            <a:prstGeom prst="triangl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effectLst>
                  <a:glow rad="228600">
                    <a:srgbClr val="00DEFF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  <p:sp>
        <p:nvSpPr>
          <p:cNvPr id="1397" name="Google Shape;1397;p62"/>
          <p:cNvSpPr/>
          <p:nvPr/>
        </p:nvSpPr>
        <p:spPr>
          <a:xfrm>
            <a:off x="2744097" y="4351799"/>
            <a:ext cx="7182300" cy="17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राम                      लक्ष्मण </a:t>
            </a:r>
            <a:endParaRPr b="1" sz="5400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हनुमान             कुंभकरण</a:t>
            </a:r>
            <a:endParaRPr b="1" sz="5400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398" name="Google Shape;1398;p62"/>
          <p:cNvSpPr/>
          <p:nvPr/>
        </p:nvSpPr>
        <p:spPr>
          <a:xfrm>
            <a:off x="6096000" y="1814814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Libre Franklin"/>
              <a:buNone/>
            </a:pPr>
            <a:r>
              <a:rPr b="0" lang="hi-IN" sz="50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2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2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" name="Google Shape;1403;p63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i-IN"/>
              <a:t>ADD A FOOTER</a:t>
            </a:r>
            <a:endParaRPr/>
          </a:p>
        </p:txBody>
      </p:sp>
      <p:sp>
        <p:nvSpPr>
          <p:cNvPr id="1404" name="Google Shape;1404;p63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405" name="Google Shape;1405;p63"/>
          <p:cNvSpPr/>
          <p:nvPr/>
        </p:nvSpPr>
        <p:spPr>
          <a:xfrm>
            <a:off x="955219" y="2234482"/>
            <a:ext cx="1600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gradFill>
                  <a:gsLst>
                    <a:gs pos="0">
                      <a:srgbClr val="16B3DC">
                        <a:alpha val="100000"/>
                      </a:srgbClr>
                    </a:gs>
                    <a:gs pos="4000">
                      <a:srgbClr val="6CD4F0">
                        <a:alpha val="100000"/>
                      </a:srgbClr>
                    </a:gs>
                    <a:gs pos="87000">
                      <a:srgbClr val="CDF0FA">
                        <a:alpha val="100000"/>
                      </a:srgbClr>
                    </a:gs>
                  </a:gsLst>
                  <a:lin ang="5400000" scaled="0"/>
                </a:gradFill>
                <a:latin typeface="Libre Franklin"/>
                <a:ea typeface="Libre Franklin"/>
                <a:cs typeface="Libre Franklin"/>
                <a:sym typeface="Libre Franklin"/>
              </a:rPr>
              <a:t>Ans-:</a:t>
            </a:r>
            <a:endParaRPr/>
          </a:p>
        </p:txBody>
      </p:sp>
      <p:grpSp>
        <p:nvGrpSpPr>
          <p:cNvPr id="1406" name="Google Shape;1406;p63"/>
          <p:cNvGrpSpPr/>
          <p:nvPr/>
        </p:nvGrpSpPr>
        <p:grpSpPr>
          <a:xfrm>
            <a:off x="2524022" y="2881079"/>
            <a:ext cx="7275786" cy="3233609"/>
            <a:chOff x="1152937" y="2531165"/>
            <a:chExt cx="2637301" cy="3233609"/>
          </a:xfrm>
        </p:grpSpPr>
        <p:sp>
          <p:nvSpPr>
            <p:cNvPr id="1407" name="Google Shape;1407;p63"/>
            <p:cNvSpPr/>
            <p:nvPr/>
          </p:nvSpPr>
          <p:spPr>
            <a:xfrm>
              <a:off x="1152938" y="4108174"/>
              <a:ext cx="2637300" cy="1656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  <a:effectLst>
              <a:glow rad="228600">
                <a:srgbClr val="FF2D3E">
                  <a:alpha val="40000"/>
                </a:srgbClr>
              </a:glow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1408" name="Google Shape;1408;p63"/>
            <p:cNvSpPr/>
            <p:nvPr/>
          </p:nvSpPr>
          <p:spPr>
            <a:xfrm>
              <a:off x="1152937" y="2531165"/>
              <a:ext cx="2637300" cy="1577100"/>
            </a:xfrm>
            <a:prstGeom prst="triangl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  <p:sp>
        <p:nvSpPr>
          <p:cNvPr id="1409" name="Google Shape;1409;p63"/>
          <p:cNvSpPr txBox="1"/>
          <p:nvPr/>
        </p:nvSpPr>
        <p:spPr>
          <a:xfrm>
            <a:off x="720723" y="841475"/>
            <a:ext cx="4866600" cy="1380300"/>
          </a:xfrm>
          <a:prstGeom prst="rect">
            <a:avLst/>
          </a:prstGeom>
          <a:gradFill>
            <a:gsLst>
              <a:gs pos="0">
                <a:srgbClr val="F2767E"/>
              </a:gs>
              <a:gs pos="50000">
                <a:srgbClr val="F65965"/>
              </a:gs>
              <a:gs pos="100000">
                <a:srgbClr val="E14652"/>
              </a:gs>
            </a:gsLst>
            <a:lin ang="5400012" scaled="0"/>
          </a:gradFill>
          <a:ln cap="flat" cmpd="sng" w="9525">
            <a:solidFill>
              <a:srgbClr val="6CD4F0"/>
            </a:solidFill>
            <a:prstDash val="solid"/>
            <a:miter lim="800000"/>
            <a:headEnd len="sm" w="sm" type="none"/>
            <a:tailEnd len="sm" w="sm" type="none"/>
          </a:ln>
          <a:effectLst>
            <a:glow rad="139700">
              <a:srgbClr val="007400">
                <a:alpha val="40000"/>
              </a:srgbClr>
            </a:glo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ibre Franklin"/>
              <a:buNone/>
            </a:pPr>
            <a:r>
              <a:rPr b="0" lang="hi-IN" sz="48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अतिथि देवो भव:</a:t>
            </a:r>
            <a:r>
              <a:rPr b="0" lang="hi-IN" sz="60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/>
          </a:p>
        </p:txBody>
      </p:sp>
      <p:sp>
        <p:nvSpPr>
          <p:cNvPr id="1410" name="Google Shape;1410;p63"/>
          <p:cNvSpPr/>
          <p:nvPr/>
        </p:nvSpPr>
        <p:spPr>
          <a:xfrm>
            <a:off x="4178557" y="3623217"/>
            <a:ext cx="39660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400" cap="none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तद्भव मोक्ष गामी</a:t>
            </a:r>
            <a:endParaRPr b="1" sz="4400" cap="none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411" name="Google Shape;1411;p63"/>
          <p:cNvSpPr/>
          <p:nvPr/>
        </p:nvSpPr>
        <p:spPr>
          <a:xfrm>
            <a:off x="2634498" y="4392658"/>
            <a:ext cx="7182300" cy="17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राम    </a:t>
            </a:r>
            <a:r>
              <a:rPr b="1" lang="hi-IN" sz="5400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लक्ष्मण(नारायण) </a:t>
            </a:r>
            <a:r>
              <a:rPr b="1" lang="hi-IN" sz="5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 b="1" sz="5400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हनुमान             कुंभकरण</a:t>
            </a:r>
            <a:endParaRPr b="1" sz="5400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412" name="Google Shape;1412;p63"/>
          <p:cNvSpPr/>
          <p:nvPr/>
        </p:nvSpPr>
        <p:spPr>
          <a:xfrm>
            <a:off x="5978761" y="1830498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Libre Franklin"/>
              <a:buNone/>
            </a:pPr>
            <a:r>
              <a:rPr b="0" lang="hi-IN" sz="50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2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6" name="Shape 1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7" name="Google Shape;1417;p64"/>
          <p:cNvSpPr txBox="1"/>
          <p:nvPr>
            <p:ph type="title"/>
          </p:nvPr>
        </p:nvSpPr>
        <p:spPr>
          <a:xfrm>
            <a:off x="3808732" y="198756"/>
            <a:ext cx="4866600" cy="1380300"/>
          </a:xfrm>
          <a:prstGeom prst="rect">
            <a:avLst/>
          </a:prstGeom>
          <a:gradFill>
            <a:gsLst>
              <a:gs pos="0">
                <a:srgbClr val="F2767E"/>
              </a:gs>
              <a:gs pos="50000">
                <a:srgbClr val="F65965"/>
              </a:gs>
              <a:gs pos="100000">
                <a:srgbClr val="E14652"/>
              </a:gs>
            </a:gsLst>
            <a:lin ang="5400012" scaled="0"/>
          </a:gradFill>
          <a:ln cap="flat" cmpd="sng" w="9525">
            <a:solidFill>
              <a:srgbClr val="6CD4F0"/>
            </a:solidFill>
            <a:prstDash val="solid"/>
            <a:miter lim="800000"/>
            <a:headEnd len="sm" w="sm" type="none"/>
            <a:tailEnd len="sm" w="sm" type="none"/>
          </a:ln>
          <a:effectLst>
            <a:glow rad="139700">
              <a:srgbClr val="007400">
                <a:alpha val="40000"/>
              </a:srgbClr>
            </a:glow>
          </a:effectLst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br>
              <a:rPr lang="hi-IN" sz="54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hi-IN" sz="54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अतिथि देवो भव: </a:t>
            </a:r>
            <a:r>
              <a:rPr lang="hi-IN" sz="66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/>
          </a:p>
        </p:txBody>
      </p:sp>
      <p:grpSp>
        <p:nvGrpSpPr>
          <p:cNvPr id="1418" name="Google Shape;1418;p64"/>
          <p:cNvGrpSpPr/>
          <p:nvPr/>
        </p:nvGrpSpPr>
        <p:grpSpPr>
          <a:xfrm>
            <a:off x="2650997" y="2545449"/>
            <a:ext cx="7275786" cy="3233609"/>
            <a:chOff x="1152937" y="2531165"/>
            <a:chExt cx="2637301" cy="3233609"/>
          </a:xfrm>
        </p:grpSpPr>
        <p:sp>
          <p:nvSpPr>
            <p:cNvPr id="1419" name="Google Shape;1419;p64"/>
            <p:cNvSpPr/>
            <p:nvPr/>
          </p:nvSpPr>
          <p:spPr>
            <a:xfrm>
              <a:off x="1152938" y="4108174"/>
              <a:ext cx="2637300" cy="1656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  <a:effectLst>
              <a:glow rad="228600">
                <a:srgbClr val="FF2D3E">
                  <a:alpha val="40000"/>
                </a:srgbClr>
              </a:glow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1420" name="Google Shape;1420;p64"/>
            <p:cNvSpPr/>
            <p:nvPr/>
          </p:nvSpPr>
          <p:spPr>
            <a:xfrm>
              <a:off x="1152937" y="2531165"/>
              <a:ext cx="2637300" cy="1577100"/>
            </a:xfrm>
            <a:prstGeom prst="triangl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effectLst>
                  <a:glow rad="228600">
                    <a:srgbClr val="00DEFF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  <p:sp>
        <p:nvSpPr>
          <p:cNvPr id="1421" name="Google Shape;1421;p64"/>
          <p:cNvSpPr/>
          <p:nvPr/>
        </p:nvSpPr>
        <p:spPr>
          <a:xfrm>
            <a:off x="2650938" y="4122458"/>
            <a:ext cx="7182300" cy="17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मति                          श्रुत </a:t>
            </a:r>
            <a:endParaRPr b="1" sz="5400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अवधि                    आश्रव</a:t>
            </a:r>
            <a:endParaRPr b="1" sz="5400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422" name="Google Shape;1422;p64"/>
          <p:cNvSpPr/>
          <p:nvPr/>
        </p:nvSpPr>
        <p:spPr>
          <a:xfrm>
            <a:off x="6096000" y="1665007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Libre Franklin"/>
              <a:buNone/>
            </a:pPr>
            <a:r>
              <a:rPr b="0" lang="hi-IN" sz="50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6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65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i-IN"/>
              <a:t>ADD A FOOTER</a:t>
            </a:r>
            <a:endParaRPr/>
          </a:p>
        </p:txBody>
      </p:sp>
      <p:sp>
        <p:nvSpPr>
          <p:cNvPr id="1428" name="Google Shape;1428;p65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429" name="Google Shape;1429;p65"/>
          <p:cNvSpPr/>
          <p:nvPr/>
        </p:nvSpPr>
        <p:spPr>
          <a:xfrm>
            <a:off x="955219" y="2234482"/>
            <a:ext cx="1600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gradFill>
                  <a:gsLst>
                    <a:gs pos="0">
                      <a:srgbClr val="16B3DC">
                        <a:alpha val="100000"/>
                      </a:srgbClr>
                    </a:gs>
                    <a:gs pos="4000">
                      <a:srgbClr val="6CD4F0">
                        <a:alpha val="100000"/>
                      </a:srgbClr>
                    </a:gs>
                    <a:gs pos="87000">
                      <a:srgbClr val="CDF0FA">
                        <a:alpha val="100000"/>
                      </a:srgbClr>
                    </a:gs>
                  </a:gsLst>
                  <a:lin ang="5400000" scaled="0"/>
                </a:gradFill>
                <a:latin typeface="Libre Franklin"/>
                <a:ea typeface="Libre Franklin"/>
                <a:cs typeface="Libre Franklin"/>
                <a:sym typeface="Libre Franklin"/>
              </a:rPr>
              <a:t>Ans-:</a:t>
            </a:r>
            <a:endParaRPr/>
          </a:p>
        </p:txBody>
      </p:sp>
      <p:grpSp>
        <p:nvGrpSpPr>
          <p:cNvPr id="1430" name="Google Shape;1430;p65"/>
          <p:cNvGrpSpPr/>
          <p:nvPr/>
        </p:nvGrpSpPr>
        <p:grpSpPr>
          <a:xfrm>
            <a:off x="2524022" y="2881079"/>
            <a:ext cx="7275786" cy="3233609"/>
            <a:chOff x="1152937" y="2531165"/>
            <a:chExt cx="2637301" cy="3233609"/>
          </a:xfrm>
        </p:grpSpPr>
        <p:sp>
          <p:nvSpPr>
            <p:cNvPr id="1431" name="Google Shape;1431;p65"/>
            <p:cNvSpPr/>
            <p:nvPr/>
          </p:nvSpPr>
          <p:spPr>
            <a:xfrm>
              <a:off x="1152938" y="4108174"/>
              <a:ext cx="2637300" cy="1656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  <a:effectLst>
              <a:glow rad="228600">
                <a:srgbClr val="FF2D3E">
                  <a:alpha val="40000"/>
                </a:srgbClr>
              </a:glow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1432" name="Google Shape;1432;p65"/>
            <p:cNvSpPr/>
            <p:nvPr/>
          </p:nvSpPr>
          <p:spPr>
            <a:xfrm>
              <a:off x="1152937" y="2531165"/>
              <a:ext cx="2637300" cy="1577100"/>
            </a:xfrm>
            <a:prstGeom prst="triangl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  <p:sp>
        <p:nvSpPr>
          <p:cNvPr id="1433" name="Google Shape;1433;p65"/>
          <p:cNvSpPr txBox="1"/>
          <p:nvPr/>
        </p:nvSpPr>
        <p:spPr>
          <a:xfrm>
            <a:off x="720723" y="841475"/>
            <a:ext cx="4866600" cy="1380300"/>
          </a:xfrm>
          <a:prstGeom prst="rect">
            <a:avLst/>
          </a:prstGeom>
          <a:gradFill>
            <a:gsLst>
              <a:gs pos="0">
                <a:srgbClr val="F2767E"/>
              </a:gs>
              <a:gs pos="50000">
                <a:srgbClr val="F65965"/>
              </a:gs>
              <a:gs pos="100000">
                <a:srgbClr val="E14652"/>
              </a:gs>
            </a:gsLst>
            <a:lin ang="5400012" scaled="0"/>
          </a:gradFill>
          <a:ln cap="flat" cmpd="sng" w="9525">
            <a:solidFill>
              <a:srgbClr val="6CD4F0"/>
            </a:solidFill>
            <a:prstDash val="solid"/>
            <a:miter lim="800000"/>
            <a:headEnd len="sm" w="sm" type="none"/>
            <a:tailEnd len="sm" w="sm" type="none"/>
          </a:ln>
          <a:effectLst>
            <a:glow rad="139700">
              <a:srgbClr val="007400">
                <a:alpha val="40000"/>
              </a:srgbClr>
            </a:glo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ibre Franklin"/>
              <a:buNone/>
            </a:pPr>
            <a:r>
              <a:rPr b="0" lang="hi-IN" sz="48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अतिथि देवो भव:</a:t>
            </a:r>
            <a:r>
              <a:rPr b="0" lang="hi-IN" sz="60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/>
          </a:p>
        </p:txBody>
      </p:sp>
      <p:sp>
        <p:nvSpPr>
          <p:cNvPr id="1434" name="Google Shape;1434;p65"/>
          <p:cNvSpPr/>
          <p:nvPr/>
        </p:nvSpPr>
        <p:spPr>
          <a:xfrm>
            <a:off x="5577978" y="3623217"/>
            <a:ext cx="11673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400" cap="none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ज्ञान</a:t>
            </a:r>
            <a:endParaRPr b="1" sz="4400" cap="none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435" name="Google Shape;1435;p65"/>
          <p:cNvSpPr/>
          <p:nvPr/>
        </p:nvSpPr>
        <p:spPr>
          <a:xfrm>
            <a:off x="2617124" y="4523518"/>
            <a:ext cx="7182300" cy="17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मति                          श्रुत </a:t>
            </a:r>
            <a:endParaRPr b="1" sz="5400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अवधि          </a:t>
            </a:r>
            <a:r>
              <a:rPr b="1" lang="hi-IN" sz="5400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आश्रव (तत्व) </a:t>
            </a:r>
            <a:endParaRPr b="1" sz="5400">
              <a:solidFill>
                <a:srgbClr val="FF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436" name="Google Shape;1436;p65"/>
          <p:cNvSpPr/>
          <p:nvPr/>
        </p:nvSpPr>
        <p:spPr>
          <a:xfrm>
            <a:off x="6050555" y="1935207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Libre Franklin"/>
              <a:buNone/>
            </a:pPr>
            <a:r>
              <a:rPr b="0" lang="hi-IN" sz="50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66"/>
          <p:cNvSpPr txBox="1"/>
          <p:nvPr>
            <p:ph type="title"/>
          </p:nvPr>
        </p:nvSpPr>
        <p:spPr>
          <a:xfrm>
            <a:off x="3855314" y="198756"/>
            <a:ext cx="4866600" cy="1380300"/>
          </a:xfrm>
          <a:prstGeom prst="rect">
            <a:avLst/>
          </a:prstGeom>
          <a:gradFill>
            <a:gsLst>
              <a:gs pos="0">
                <a:srgbClr val="F2767E"/>
              </a:gs>
              <a:gs pos="50000">
                <a:srgbClr val="F65965"/>
              </a:gs>
              <a:gs pos="100000">
                <a:srgbClr val="E14652"/>
              </a:gs>
            </a:gsLst>
            <a:lin ang="5400012" scaled="0"/>
          </a:gradFill>
          <a:ln cap="flat" cmpd="sng" w="9525">
            <a:solidFill>
              <a:srgbClr val="6CD4F0"/>
            </a:solidFill>
            <a:prstDash val="solid"/>
            <a:miter lim="800000"/>
            <a:headEnd len="sm" w="sm" type="none"/>
            <a:tailEnd len="sm" w="sm" type="none"/>
          </a:ln>
          <a:effectLst>
            <a:glow rad="139700">
              <a:srgbClr val="007400">
                <a:alpha val="40000"/>
              </a:srgbClr>
            </a:glow>
          </a:effectLst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br>
              <a:rPr lang="hi-IN" sz="54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hi-IN" sz="54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अतिथि देवो भव: </a:t>
            </a:r>
            <a:r>
              <a:rPr lang="hi-IN" sz="66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/>
          </a:p>
        </p:txBody>
      </p:sp>
      <p:grpSp>
        <p:nvGrpSpPr>
          <p:cNvPr id="1442" name="Google Shape;1442;p66"/>
          <p:cNvGrpSpPr/>
          <p:nvPr/>
        </p:nvGrpSpPr>
        <p:grpSpPr>
          <a:xfrm>
            <a:off x="2650997" y="2545449"/>
            <a:ext cx="7275786" cy="3233609"/>
            <a:chOff x="1152937" y="2531165"/>
            <a:chExt cx="2637301" cy="3233609"/>
          </a:xfrm>
        </p:grpSpPr>
        <p:sp>
          <p:nvSpPr>
            <p:cNvPr id="1443" name="Google Shape;1443;p66"/>
            <p:cNvSpPr/>
            <p:nvPr/>
          </p:nvSpPr>
          <p:spPr>
            <a:xfrm>
              <a:off x="1152938" y="4108174"/>
              <a:ext cx="2637300" cy="1656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  <a:effectLst>
              <a:glow rad="228600">
                <a:srgbClr val="FF2D3E">
                  <a:alpha val="40000"/>
                </a:srgbClr>
              </a:glow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1444" name="Google Shape;1444;p66"/>
            <p:cNvSpPr/>
            <p:nvPr/>
          </p:nvSpPr>
          <p:spPr>
            <a:xfrm>
              <a:off x="1152937" y="2531165"/>
              <a:ext cx="2637300" cy="1577100"/>
            </a:xfrm>
            <a:prstGeom prst="triangl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effectLst>
                  <a:glow rad="228600">
                    <a:srgbClr val="00DEFF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  <p:sp>
        <p:nvSpPr>
          <p:cNvPr id="1445" name="Google Shape;1445;p66"/>
          <p:cNvSpPr/>
          <p:nvPr/>
        </p:nvSpPr>
        <p:spPr>
          <a:xfrm>
            <a:off x="2650938" y="4122458"/>
            <a:ext cx="7182300" cy="17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विजय                       नील </a:t>
            </a:r>
            <a:endParaRPr b="1" sz="5400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अचल                      सुमेरु</a:t>
            </a:r>
            <a:endParaRPr b="1" sz="5400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446" name="Google Shape;1446;p66"/>
          <p:cNvSpPr/>
          <p:nvPr/>
        </p:nvSpPr>
        <p:spPr>
          <a:xfrm>
            <a:off x="6076571" y="1624721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Libre Franklin"/>
              <a:buNone/>
            </a:pPr>
            <a:r>
              <a:rPr b="0" lang="hi-IN" sz="50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4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4" name="Shape 1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5" name="Google Shape;1625;p9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hi-IN"/>
              <a:t>ADD A FOOTER</a:t>
            </a:r>
            <a:endParaRPr/>
          </a:p>
        </p:txBody>
      </p:sp>
      <p:sp>
        <p:nvSpPr>
          <p:cNvPr id="1626" name="Google Shape;1626;p9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627" name="Google Shape;1627;p9"/>
          <p:cNvSpPr/>
          <p:nvPr/>
        </p:nvSpPr>
        <p:spPr>
          <a:xfrm>
            <a:off x="955219" y="2234482"/>
            <a:ext cx="1600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hi-IN" sz="5400" u="none" cap="none" strike="noStrike">
                <a:gradFill>
                  <a:gsLst>
                    <a:gs pos="0">
                      <a:srgbClr val="16B3DC">
                        <a:alpha val="100000"/>
                      </a:srgbClr>
                    </a:gs>
                    <a:gs pos="4000">
                      <a:srgbClr val="6CD4F0">
                        <a:alpha val="100000"/>
                      </a:srgbClr>
                    </a:gs>
                    <a:gs pos="87000">
                      <a:srgbClr val="CDF0FA">
                        <a:alpha val="100000"/>
                      </a:srgbClr>
                    </a:gs>
                  </a:gsLst>
                  <a:lin ang="5400000" scaled="0"/>
                </a:gradFill>
                <a:latin typeface="Libre Franklin"/>
                <a:ea typeface="Libre Franklin"/>
                <a:cs typeface="Libre Franklin"/>
                <a:sym typeface="Libre Franklin"/>
              </a:rPr>
              <a:t>Ans-: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28" name="Google Shape;1628;p9"/>
          <p:cNvGrpSpPr/>
          <p:nvPr/>
        </p:nvGrpSpPr>
        <p:grpSpPr>
          <a:xfrm>
            <a:off x="2524022" y="2881079"/>
            <a:ext cx="7275786" cy="3233609"/>
            <a:chOff x="1152937" y="2531165"/>
            <a:chExt cx="2637301" cy="3233609"/>
          </a:xfrm>
        </p:grpSpPr>
        <p:sp>
          <p:nvSpPr>
            <p:cNvPr id="1629" name="Google Shape;1629;p9"/>
            <p:cNvSpPr/>
            <p:nvPr/>
          </p:nvSpPr>
          <p:spPr>
            <a:xfrm>
              <a:off x="1152938" y="4108174"/>
              <a:ext cx="2637300" cy="1656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  <a:effectLst>
              <a:glow rad="228600">
                <a:srgbClr val="FF2D3E">
                  <a:alpha val="40000"/>
                </a:srgbClr>
              </a:glow>
              <a:outerShdw blurRad="190500" algn="ctr" dir="2700000" dist="228600">
                <a:srgbClr val="000000">
                  <a:alpha val="29409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1" i="0" sz="1800" u="none" cap="none" strike="noStrike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1630" name="Google Shape;1630;p9"/>
            <p:cNvSpPr/>
            <p:nvPr/>
          </p:nvSpPr>
          <p:spPr>
            <a:xfrm>
              <a:off x="1152937" y="2531165"/>
              <a:ext cx="2637300" cy="1577100"/>
            </a:xfrm>
            <a:prstGeom prst="triangl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409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1" i="0" sz="1800" u="none" cap="none" strike="noStrike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  <p:sp>
        <p:nvSpPr>
          <p:cNvPr id="1631" name="Google Shape;1631;p9"/>
          <p:cNvSpPr txBox="1"/>
          <p:nvPr/>
        </p:nvSpPr>
        <p:spPr>
          <a:xfrm>
            <a:off x="720723" y="841475"/>
            <a:ext cx="4866600" cy="1380300"/>
          </a:xfrm>
          <a:prstGeom prst="rect">
            <a:avLst/>
          </a:prstGeom>
          <a:gradFill>
            <a:gsLst>
              <a:gs pos="0">
                <a:srgbClr val="F2767E"/>
              </a:gs>
              <a:gs pos="50000">
                <a:srgbClr val="F65965"/>
              </a:gs>
              <a:gs pos="100000">
                <a:srgbClr val="E14652"/>
              </a:gs>
            </a:gsLst>
            <a:lin ang="5400012" scaled="0"/>
          </a:gradFill>
          <a:ln cap="flat" cmpd="sng" w="9525">
            <a:solidFill>
              <a:srgbClr val="6CD4F0"/>
            </a:solidFill>
            <a:prstDash val="solid"/>
            <a:miter lim="800000"/>
            <a:headEnd len="sm" w="sm" type="none"/>
            <a:tailEnd len="sm" w="sm" type="none"/>
          </a:ln>
          <a:effectLst>
            <a:glow rad="139700">
              <a:srgbClr val="007400">
                <a:alpha val="40000"/>
              </a:srgbClr>
            </a:glo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ibre Franklin"/>
              <a:buNone/>
            </a:pPr>
            <a:r>
              <a:rPr b="0" i="0" lang="hi-IN" sz="48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अतिथि देवो भव:</a:t>
            </a:r>
            <a:r>
              <a:rPr b="0" i="0" lang="hi-IN" sz="60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2" name="Google Shape;1632;p9"/>
          <p:cNvSpPr/>
          <p:nvPr/>
        </p:nvSpPr>
        <p:spPr>
          <a:xfrm>
            <a:off x="5701408" y="3623217"/>
            <a:ext cx="9204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hi-IN" sz="4400" u="none" cap="none" strike="noStrike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मेरु</a:t>
            </a:r>
            <a:endParaRPr b="1" i="0" sz="4400" u="none" cap="none" strike="noStrike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633" name="Google Shape;1633;p9"/>
          <p:cNvSpPr/>
          <p:nvPr/>
        </p:nvSpPr>
        <p:spPr>
          <a:xfrm>
            <a:off x="2617124" y="4409186"/>
            <a:ext cx="7182300" cy="17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hi-IN" sz="5400" u="none" cap="none" strike="noStrike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विजय            </a:t>
            </a:r>
            <a:r>
              <a:rPr b="1" i="0" lang="hi-IN" sz="5400" u="none" cap="none" strike="noStrike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नील (</a:t>
            </a:r>
            <a:r>
              <a:rPr b="1" lang="hi-IN" sz="5400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लेश्या</a:t>
            </a:r>
            <a:r>
              <a:rPr b="1" i="0" lang="hi-IN" sz="5400" u="none" cap="none" strike="noStrike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) </a:t>
            </a:r>
            <a:r>
              <a:rPr b="1" i="0" lang="hi-IN" sz="5400" u="none" cap="none" strike="noStrike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 b="1" i="0" sz="5400" u="none" cap="none" strike="noStrike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hi-IN" sz="5400" u="none" cap="none" strike="noStrike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अचल                      सुमेरु</a:t>
            </a:r>
            <a:endParaRPr b="1" i="0" sz="5400" u="none" cap="none" strike="noStrike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634" name="Google Shape;1634;p9"/>
          <p:cNvSpPr/>
          <p:nvPr/>
        </p:nvSpPr>
        <p:spPr>
          <a:xfrm>
            <a:off x="5978761" y="1913509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Libre Franklin"/>
              <a:buNone/>
            </a:pPr>
            <a:r>
              <a:rPr b="0" i="0" lang="hi-IN" sz="50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68"/>
          <p:cNvSpPr txBox="1"/>
          <p:nvPr>
            <p:ph type="title"/>
          </p:nvPr>
        </p:nvSpPr>
        <p:spPr>
          <a:xfrm>
            <a:off x="3656530" y="287237"/>
            <a:ext cx="4866600" cy="1380300"/>
          </a:xfrm>
          <a:prstGeom prst="rect">
            <a:avLst/>
          </a:prstGeom>
          <a:gradFill>
            <a:gsLst>
              <a:gs pos="0">
                <a:srgbClr val="F2767E"/>
              </a:gs>
              <a:gs pos="50000">
                <a:srgbClr val="F65965"/>
              </a:gs>
              <a:gs pos="100000">
                <a:srgbClr val="E14652"/>
              </a:gs>
            </a:gsLst>
            <a:lin ang="5400012" scaled="0"/>
          </a:gradFill>
          <a:ln cap="flat" cmpd="sng" w="9525">
            <a:solidFill>
              <a:srgbClr val="6CD4F0"/>
            </a:solidFill>
            <a:prstDash val="solid"/>
            <a:miter lim="800000"/>
            <a:headEnd len="sm" w="sm" type="none"/>
            <a:tailEnd len="sm" w="sm" type="none"/>
          </a:ln>
          <a:effectLst>
            <a:glow rad="139700">
              <a:srgbClr val="007400">
                <a:alpha val="40000"/>
              </a:srgbClr>
            </a:glow>
          </a:effectLst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br>
              <a:rPr lang="hi-IN" sz="54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hi-IN" sz="54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अतिथि देवो भव: </a:t>
            </a:r>
            <a:r>
              <a:rPr lang="hi-IN" sz="66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/>
          </a:p>
        </p:txBody>
      </p:sp>
      <p:grpSp>
        <p:nvGrpSpPr>
          <p:cNvPr id="1466" name="Google Shape;1466;p68"/>
          <p:cNvGrpSpPr/>
          <p:nvPr/>
        </p:nvGrpSpPr>
        <p:grpSpPr>
          <a:xfrm>
            <a:off x="2650994" y="2810492"/>
            <a:ext cx="7275786" cy="3233609"/>
            <a:chOff x="1152937" y="2531165"/>
            <a:chExt cx="2637301" cy="3233609"/>
          </a:xfrm>
        </p:grpSpPr>
        <p:sp>
          <p:nvSpPr>
            <p:cNvPr id="1467" name="Google Shape;1467;p68"/>
            <p:cNvSpPr/>
            <p:nvPr/>
          </p:nvSpPr>
          <p:spPr>
            <a:xfrm>
              <a:off x="1152938" y="4108174"/>
              <a:ext cx="2637300" cy="1656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  <a:effectLst>
              <a:glow rad="228600">
                <a:srgbClr val="FF2D3E">
                  <a:alpha val="40000"/>
                </a:srgbClr>
              </a:glow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1468" name="Google Shape;1468;p68"/>
            <p:cNvSpPr/>
            <p:nvPr/>
          </p:nvSpPr>
          <p:spPr>
            <a:xfrm>
              <a:off x="1152937" y="2531165"/>
              <a:ext cx="2637300" cy="1577100"/>
            </a:xfrm>
            <a:prstGeom prst="triangl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effectLst>
                  <a:glow rad="228600">
                    <a:srgbClr val="00DEFF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  <p:sp>
        <p:nvSpPr>
          <p:cNvPr id="1469" name="Google Shape;1469;p68"/>
          <p:cNvSpPr/>
          <p:nvPr/>
        </p:nvSpPr>
        <p:spPr>
          <a:xfrm>
            <a:off x="2890695" y="4387501"/>
            <a:ext cx="7182300" cy="17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मिथ्यात्व            ससादन </a:t>
            </a:r>
            <a:endParaRPr b="1" sz="5400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केवलज्ञान              मिश्र</a:t>
            </a:r>
            <a:endParaRPr b="1" sz="5400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470" name="Google Shape;1470;p68"/>
          <p:cNvSpPr/>
          <p:nvPr/>
        </p:nvSpPr>
        <p:spPr>
          <a:xfrm>
            <a:off x="6089823" y="1765912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Libre Franklin"/>
              <a:buNone/>
            </a:pPr>
            <a:r>
              <a:rPr b="0" lang="hi-IN" sz="50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5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4" name="Shape 1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5" name="Google Shape;1475;p69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i-IN"/>
              <a:t>ADD A FOOTER</a:t>
            </a:r>
            <a:endParaRPr/>
          </a:p>
        </p:txBody>
      </p:sp>
      <p:sp>
        <p:nvSpPr>
          <p:cNvPr id="1476" name="Google Shape;1476;p69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477" name="Google Shape;1477;p69"/>
          <p:cNvSpPr/>
          <p:nvPr/>
        </p:nvSpPr>
        <p:spPr>
          <a:xfrm>
            <a:off x="955219" y="2234482"/>
            <a:ext cx="1600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gradFill>
                  <a:gsLst>
                    <a:gs pos="0">
                      <a:srgbClr val="16B3DC">
                        <a:alpha val="100000"/>
                      </a:srgbClr>
                    </a:gs>
                    <a:gs pos="4000">
                      <a:srgbClr val="6CD4F0">
                        <a:alpha val="100000"/>
                      </a:srgbClr>
                    </a:gs>
                    <a:gs pos="87000">
                      <a:srgbClr val="CDF0FA">
                        <a:alpha val="100000"/>
                      </a:srgbClr>
                    </a:gs>
                  </a:gsLst>
                  <a:lin ang="5400000" scaled="0"/>
                </a:gradFill>
                <a:latin typeface="Libre Franklin"/>
                <a:ea typeface="Libre Franklin"/>
                <a:cs typeface="Libre Franklin"/>
                <a:sym typeface="Libre Franklin"/>
              </a:rPr>
              <a:t>Ans-:</a:t>
            </a:r>
            <a:endParaRPr/>
          </a:p>
        </p:txBody>
      </p:sp>
      <p:grpSp>
        <p:nvGrpSpPr>
          <p:cNvPr id="1478" name="Google Shape;1478;p69"/>
          <p:cNvGrpSpPr/>
          <p:nvPr/>
        </p:nvGrpSpPr>
        <p:grpSpPr>
          <a:xfrm>
            <a:off x="2358946" y="2778353"/>
            <a:ext cx="7275786" cy="3233609"/>
            <a:chOff x="1152937" y="2531165"/>
            <a:chExt cx="2637301" cy="3233609"/>
          </a:xfrm>
        </p:grpSpPr>
        <p:sp>
          <p:nvSpPr>
            <p:cNvPr id="1479" name="Google Shape;1479;p69"/>
            <p:cNvSpPr/>
            <p:nvPr/>
          </p:nvSpPr>
          <p:spPr>
            <a:xfrm>
              <a:off x="1152938" y="4108174"/>
              <a:ext cx="2637300" cy="1656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  <a:effectLst>
              <a:glow rad="228600">
                <a:srgbClr val="FF2D3E">
                  <a:alpha val="40000"/>
                </a:srgbClr>
              </a:glow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1480" name="Google Shape;1480;p69"/>
            <p:cNvSpPr/>
            <p:nvPr/>
          </p:nvSpPr>
          <p:spPr>
            <a:xfrm>
              <a:off x="1152937" y="2531165"/>
              <a:ext cx="2637300" cy="1577100"/>
            </a:xfrm>
            <a:prstGeom prst="triangl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  <p:sp>
        <p:nvSpPr>
          <p:cNvPr id="1481" name="Google Shape;1481;p69"/>
          <p:cNvSpPr txBox="1"/>
          <p:nvPr/>
        </p:nvSpPr>
        <p:spPr>
          <a:xfrm>
            <a:off x="720723" y="841475"/>
            <a:ext cx="4866600" cy="1380300"/>
          </a:xfrm>
          <a:prstGeom prst="rect">
            <a:avLst/>
          </a:prstGeom>
          <a:gradFill>
            <a:gsLst>
              <a:gs pos="0">
                <a:srgbClr val="F2767E"/>
              </a:gs>
              <a:gs pos="50000">
                <a:srgbClr val="F65965"/>
              </a:gs>
              <a:gs pos="100000">
                <a:srgbClr val="E14652"/>
              </a:gs>
            </a:gsLst>
            <a:lin ang="5400012" scaled="0"/>
          </a:gradFill>
          <a:ln cap="flat" cmpd="sng" w="9525">
            <a:solidFill>
              <a:srgbClr val="6CD4F0"/>
            </a:solidFill>
            <a:prstDash val="solid"/>
            <a:miter lim="800000"/>
            <a:headEnd len="sm" w="sm" type="none"/>
            <a:tailEnd len="sm" w="sm" type="none"/>
          </a:ln>
          <a:effectLst>
            <a:glow rad="139700">
              <a:srgbClr val="007400">
                <a:alpha val="40000"/>
              </a:srgbClr>
            </a:glo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ibre Franklin"/>
              <a:buNone/>
            </a:pPr>
            <a:r>
              <a:rPr b="0" lang="hi-IN" sz="48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अतिथि देवो भव:</a:t>
            </a:r>
            <a:r>
              <a:rPr b="0" lang="hi-IN" sz="60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/>
          </a:p>
        </p:txBody>
      </p:sp>
      <p:sp>
        <p:nvSpPr>
          <p:cNvPr id="1482" name="Google Shape;1482;p69"/>
          <p:cNvSpPr/>
          <p:nvPr/>
        </p:nvSpPr>
        <p:spPr>
          <a:xfrm>
            <a:off x="5020133" y="3623217"/>
            <a:ext cx="22830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400" cap="none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गुणस्थान</a:t>
            </a:r>
            <a:endParaRPr b="1" sz="4400" cap="none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483" name="Google Shape;1483;p69"/>
          <p:cNvSpPr/>
          <p:nvPr/>
        </p:nvSpPr>
        <p:spPr>
          <a:xfrm>
            <a:off x="2570543" y="4401454"/>
            <a:ext cx="7182300" cy="17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मिथ्यात्व            सासादन </a:t>
            </a:r>
            <a:endParaRPr b="1" sz="5400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800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केवलज्ञान (ज्ञान)       </a:t>
            </a:r>
            <a:r>
              <a:rPr b="1" lang="hi-IN" sz="5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मिश्र</a:t>
            </a:r>
            <a:endParaRPr b="1" sz="5400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484" name="Google Shape;1484;p69"/>
          <p:cNvSpPr/>
          <p:nvPr/>
        </p:nvSpPr>
        <p:spPr>
          <a:xfrm>
            <a:off x="5821279" y="1889115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Libre Franklin"/>
              <a:buNone/>
            </a:pPr>
            <a:r>
              <a:rPr b="0" lang="hi-IN" sz="50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5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7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p25"/>
          <p:cNvSpPr/>
          <p:nvPr>
            <p:ph type="title"/>
          </p:nvPr>
        </p:nvSpPr>
        <p:spPr>
          <a:xfrm>
            <a:off x="3453043" y="747289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</a:pPr>
            <a:r>
              <a:rPr lang="hi-IN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1</a:t>
            </a:r>
            <a:endParaRPr/>
          </a:p>
        </p:txBody>
      </p:sp>
      <p:sp>
        <p:nvSpPr>
          <p:cNvPr id="1069" name="Google Shape;1069;p25"/>
          <p:cNvSpPr txBox="1"/>
          <p:nvPr>
            <p:ph idx="1" type="body"/>
          </p:nvPr>
        </p:nvSpPr>
        <p:spPr>
          <a:xfrm>
            <a:off x="838200" y="3195656"/>
            <a:ext cx="5742900" cy="12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40"/>
              <a:buNone/>
            </a:pPr>
            <a:r>
              <a:rPr lang="hi-IN" sz="4440"/>
              <a:t>अब पुलिस बाले देखेंगे डाकू क्या करते है ?</a:t>
            </a:r>
            <a:endParaRPr sz="4440"/>
          </a:p>
        </p:txBody>
      </p:sp>
      <p:sp>
        <p:nvSpPr>
          <p:cNvPr id="1070" name="Google Shape;1070;p25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pic>
        <p:nvPicPr>
          <p:cNvPr id="1071" name="Google Shape;1071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1374" y="172279"/>
            <a:ext cx="5247861" cy="6480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8" name="Shape 1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Google Shape;1489;p70"/>
          <p:cNvSpPr txBox="1"/>
          <p:nvPr>
            <p:ph type="title"/>
          </p:nvPr>
        </p:nvSpPr>
        <p:spPr>
          <a:xfrm>
            <a:off x="3808732" y="208687"/>
            <a:ext cx="4866600" cy="1380300"/>
          </a:xfrm>
          <a:prstGeom prst="rect">
            <a:avLst/>
          </a:prstGeom>
          <a:gradFill>
            <a:gsLst>
              <a:gs pos="0">
                <a:srgbClr val="F2767E"/>
              </a:gs>
              <a:gs pos="50000">
                <a:srgbClr val="F65965"/>
              </a:gs>
              <a:gs pos="100000">
                <a:srgbClr val="E14652"/>
              </a:gs>
            </a:gsLst>
            <a:lin ang="5400012" scaled="0"/>
          </a:gradFill>
          <a:ln cap="flat" cmpd="sng" w="9525">
            <a:solidFill>
              <a:srgbClr val="6CD4F0"/>
            </a:solidFill>
            <a:prstDash val="solid"/>
            <a:miter lim="800000"/>
            <a:headEnd len="sm" w="sm" type="none"/>
            <a:tailEnd len="sm" w="sm" type="none"/>
          </a:ln>
          <a:effectLst>
            <a:glow rad="139700">
              <a:srgbClr val="007400">
                <a:alpha val="40000"/>
              </a:srgbClr>
            </a:glow>
          </a:effectLst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br>
              <a:rPr lang="hi-IN" sz="54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hi-IN" sz="54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अतिथि देवो भव: </a:t>
            </a:r>
            <a:r>
              <a:rPr lang="hi-IN" sz="66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/>
          </a:p>
        </p:txBody>
      </p:sp>
      <p:grpSp>
        <p:nvGrpSpPr>
          <p:cNvPr id="1490" name="Google Shape;1490;p70"/>
          <p:cNvGrpSpPr/>
          <p:nvPr/>
        </p:nvGrpSpPr>
        <p:grpSpPr>
          <a:xfrm>
            <a:off x="2650997" y="2545449"/>
            <a:ext cx="7275786" cy="3233609"/>
            <a:chOff x="1152937" y="2531165"/>
            <a:chExt cx="2637301" cy="3233609"/>
          </a:xfrm>
        </p:grpSpPr>
        <p:sp>
          <p:nvSpPr>
            <p:cNvPr id="1491" name="Google Shape;1491;p70"/>
            <p:cNvSpPr/>
            <p:nvPr/>
          </p:nvSpPr>
          <p:spPr>
            <a:xfrm>
              <a:off x="1152938" y="4108174"/>
              <a:ext cx="2637300" cy="1656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  <a:effectLst>
              <a:glow rad="228600">
                <a:srgbClr val="FF2D3E">
                  <a:alpha val="40000"/>
                </a:srgbClr>
              </a:glow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1492" name="Google Shape;1492;p70"/>
            <p:cNvSpPr/>
            <p:nvPr/>
          </p:nvSpPr>
          <p:spPr>
            <a:xfrm>
              <a:off x="1152937" y="2531165"/>
              <a:ext cx="2637300" cy="1577100"/>
            </a:xfrm>
            <a:prstGeom prst="triangl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effectLst>
                  <a:glow rad="228600">
                    <a:srgbClr val="00DEFF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  <p:sp>
        <p:nvSpPr>
          <p:cNvPr id="1493" name="Google Shape;1493;p70"/>
          <p:cNvSpPr/>
          <p:nvPr/>
        </p:nvSpPr>
        <p:spPr>
          <a:xfrm>
            <a:off x="2650938" y="4122458"/>
            <a:ext cx="7182300" cy="17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समयसार         नियमसार प्रवचनसार      गोम्मटसार</a:t>
            </a:r>
            <a:endParaRPr b="1" sz="5400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494" name="Google Shape;1494;p70"/>
          <p:cNvSpPr/>
          <p:nvPr/>
        </p:nvSpPr>
        <p:spPr>
          <a:xfrm>
            <a:off x="6095999" y="1673000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Libre Franklin"/>
              <a:buNone/>
            </a:pPr>
            <a:r>
              <a:rPr b="0" lang="hi-IN" sz="50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6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8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71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i-IN"/>
              <a:t>ADD A FOOTER</a:t>
            </a:r>
            <a:endParaRPr/>
          </a:p>
        </p:txBody>
      </p:sp>
      <p:sp>
        <p:nvSpPr>
          <p:cNvPr id="1500" name="Google Shape;1500;p71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501" name="Google Shape;1501;p71"/>
          <p:cNvSpPr/>
          <p:nvPr/>
        </p:nvSpPr>
        <p:spPr>
          <a:xfrm>
            <a:off x="955219" y="2234482"/>
            <a:ext cx="1600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gradFill>
                  <a:gsLst>
                    <a:gs pos="0">
                      <a:srgbClr val="16B3DC">
                        <a:alpha val="100000"/>
                      </a:srgbClr>
                    </a:gs>
                    <a:gs pos="4000">
                      <a:srgbClr val="6CD4F0">
                        <a:alpha val="100000"/>
                      </a:srgbClr>
                    </a:gs>
                    <a:gs pos="87000">
                      <a:srgbClr val="CDF0FA">
                        <a:alpha val="100000"/>
                      </a:srgbClr>
                    </a:gs>
                  </a:gsLst>
                  <a:lin ang="5400000" scaled="0"/>
                </a:gradFill>
                <a:latin typeface="Libre Franklin"/>
                <a:ea typeface="Libre Franklin"/>
                <a:cs typeface="Libre Franklin"/>
                <a:sym typeface="Libre Franklin"/>
              </a:rPr>
              <a:t>Ans-:</a:t>
            </a:r>
            <a:endParaRPr/>
          </a:p>
        </p:txBody>
      </p:sp>
      <p:grpSp>
        <p:nvGrpSpPr>
          <p:cNvPr id="1502" name="Google Shape;1502;p71"/>
          <p:cNvGrpSpPr/>
          <p:nvPr/>
        </p:nvGrpSpPr>
        <p:grpSpPr>
          <a:xfrm>
            <a:off x="2358946" y="2778353"/>
            <a:ext cx="7275786" cy="3233609"/>
            <a:chOff x="1152937" y="2531165"/>
            <a:chExt cx="2637301" cy="3233609"/>
          </a:xfrm>
        </p:grpSpPr>
        <p:sp>
          <p:nvSpPr>
            <p:cNvPr id="1503" name="Google Shape;1503;p71"/>
            <p:cNvSpPr/>
            <p:nvPr/>
          </p:nvSpPr>
          <p:spPr>
            <a:xfrm>
              <a:off x="1152938" y="4108174"/>
              <a:ext cx="2637300" cy="1656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  <a:effectLst>
              <a:glow rad="228600">
                <a:srgbClr val="FF2D3E">
                  <a:alpha val="40000"/>
                </a:srgbClr>
              </a:glow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1504" name="Google Shape;1504;p71"/>
            <p:cNvSpPr/>
            <p:nvPr/>
          </p:nvSpPr>
          <p:spPr>
            <a:xfrm>
              <a:off x="1152937" y="2531165"/>
              <a:ext cx="2637300" cy="1577100"/>
            </a:xfrm>
            <a:prstGeom prst="triangl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  <p:sp>
        <p:nvSpPr>
          <p:cNvPr id="1505" name="Google Shape;1505;p71"/>
          <p:cNvSpPr txBox="1"/>
          <p:nvPr/>
        </p:nvSpPr>
        <p:spPr>
          <a:xfrm>
            <a:off x="720723" y="841475"/>
            <a:ext cx="4866600" cy="1380300"/>
          </a:xfrm>
          <a:prstGeom prst="rect">
            <a:avLst/>
          </a:prstGeom>
          <a:gradFill>
            <a:gsLst>
              <a:gs pos="0">
                <a:srgbClr val="F2767E"/>
              </a:gs>
              <a:gs pos="50000">
                <a:srgbClr val="F65965"/>
              </a:gs>
              <a:gs pos="100000">
                <a:srgbClr val="E14652"/>
              </a:gs>
            </a:gsLst>
            <a:lin ang="5400012" scaled="0"/>
          </a:gradFill>
          <a:ln cap="flat" cmpd="sng" w="9525">
            <a:solidFill>
              <a:srgbClr val="6CD4F0"/>
            </a:solidFill>
            <a:prstDash val="solid"/>
            <a:miter lim="800000"/>
            <a:headEnd len="sm" w="sm" type="none"/>
            <a:tailEnd len="sm" w="sm" type="none"/>
          </a:ln>
          <a:effectLst>
            <a:glow rad="139700">
              <a:srgbClr val="007400">
                <a:alpha val="40000"/>
              </a:srgbClr>
            </a:glo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ibre Franklin"/>
              <a:buNone/>
            </a:pPr>
            <a:r>
              <a:rPr b="0" lang="hi-IN" sz="48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अतिथि देवो भव:</a:t>
            </a:r>
            <a:r>
              <a:rPr b="0" lang="hi-IN" sz="60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/>
          </a:p>
        </p:txBody>
      </p:sp>
      <p:sp>
        <p:nvSpPr>
          <p:cNvPr id="1506" name="Google Shape;1506;p71"/>
          <p:cNvSpPr/>
          <p:nvPr/>
        </p:nvSpPr>
        <p:spPr>
          <a:xfrm>
            <a:off x="4576101" y="3623217"/>
            <a:ext cx="31710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400" cap="none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पंच परमागम</a:t>
            </a:r>
            <a:endParaRPr b="1" sz="4400" cap="none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507" name="Google Shape;1507;p71"/>
          <p:cNvSpPr/>
          <p:nvPr/>
        </p:nvSpPr>
        <p:spPr>
          <a:xfrm>
            <a:off x="2570543" y="4325108"/>
            <a:ext cx="7182300" cy="17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समयसार         नियमसार प्रवचनसार      </a:t>
            </a:r>
            <a:r>
              <a:rPr b="1" lang="hi-IN" sz="5400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गोम्मटसार</a:t>
            </a:r>
            <a:endParaRPr b="1" sz="5400">
              <a:solidFill>
                <a:srgbClr val="FF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508" name="Google Shape;1508;p71"/>
          <p:cNvSpPr/>
          <p:nvPr/>
        </p:nvSpPr>
        <p:spPr>
          <a:xfrm>
            <a:off x="5769670" y="1830498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Libre Franklin"/>
              <a:buNone/>
            </a:pPr>
            <a:r>
              <a:rPr b="0" lang="hi-IN" sz="50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6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p72"/>
          <p:cNvSpPr txBox="1"/>
          <p:nvPr>
            <p:ph type="title"/>
          </p:nvPr>
        </p:nvSpPr>
        <p:spPr>
          <a:xfrm>
            <a:off x="3855314" y="215030"/>
            <a:ext cx="4866600" cy="1380300"/>
          </a:xfrm>
          <a:prstGeom prst="rect">
            <a:avLst/>
          </a:prstGeom>
          <a:gradFill>
            <a:gsLst>
              <a:gs pos="0">
                <a:srgbClr val="F2767E"/>
              </a:gs>
              <a:gs pos="50000">
                <a:srgbClr val="F65965"/>
              </a:gs>
              <a:gs pos="100000">
                <a:srgbClr val="E14652"/>
              </a:gs>
            </a:gsLst>
            <a:lin ang="5400012" scaled="0"/>
          </a:gradFill>
          <a:ln cap="flat" cmpd="sng" w="9525">
            <a:solidFill>
              <a:srgbClr val="6CD4F0"/>
            </a:solidFill>
            <a:prstDash val="solid"/>
            <a:miter lim="800000"/>
            <a:headEnd len="sm" w="sm" type="none"/>
            <a:tailEnd len="sm" w="sm" type="none"/>
          </a:ln>
          <a:effectLst>
            <a:glow rad="139700">
              <a:srgbClr val="007400">
                <a:alpha val="40000"/>
              </a:srgbClr>
            </a:glow>
          </a:effectLst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</a:pPr>
            <a:br>
              <a:rPr lang="hi-IN" sz="54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hi-IN" sz="54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अतिथि देवो भव: </a:t>
            </a:r>
            <a:r>
              <a:rPr lang="hi-IN" sz="66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/>
          </a:p>
        </p:txBody>
      </p:sp>
      <p:grpSp>
        <p:nvGrpSpPr>
          <p:cNvPr id="1514" name="Google Shape;1514;p72"/>
          <p:cNvGrpSpPr/>
          <p:nvPr/>
        </p:nvGrpSpPr>
        <p:grpSpPr>
          <a:xfrm>
            <a:off x="2557833" y="2643253"/>
            <a:ext cx="7275786" cy="3233609"/>
            <a:chOff x="1152937" y="2531165"/>
            <a:chExt cx="2637301" cy="3233609"/>
          </a:xfrm>
        </p:grpSpPr>
        <p:sp>
          <p:nvSpPr>
            <p:cNvPr id="1515" name="Google Shape;1515;p72"/>
            <p:cNvSpPr/>
            <p:nvPr/>
          </p:nvSpPr>
          <p:spPr>
            <a:xfrm>
              <a:off x="1152938" y="4108174"/>
              <a:ext cx="2637300" cy="1656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  <a:effectLst>
              <a:glow rad="228600">
                <a:srgbClr val="FF2D3E">
                  <a:alpha val="40000"/>
                </a:srgbClr>
              </a:glow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1516" name="Google Shape;1516;p72"/>
            <p:cNvSpPr/>
            <p:nvPr/>
          </p:nvSpPr>
          <p:spPr>
            <a:xfrm>
              <a:off x="1152937" y="2531165"/>
              <a:ext cx="2637300" cy="1577100"/>
            </a:xfrm>
            <a:prstGeom prst="triangl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effectLst>
                  <a:glow rad="228600">
                    <a:srgbClr val="00DEFF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  <p:sp>
        <p:nvSpPr>
          <p:cNvPr id="1517" name="Google Shape;1517;p72"/>
          <p:cNvSpPr/>
          <p:nvPr/>
        </p:nvSpPr>
        <p:spPr>
          <a:xfrm>
            <a:off x="2650938" y="4122458"/>
            <a:ext cx="7182300" cy="17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नाम                    स्थापना </a:t>
            </a:r>
            <a:endParaRPr b="1" sz="5400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भाव              व्यंजनावग्रह</a:t>
            </a:r>
            <a:endParaRPr b="1" sz="5400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518" name="Google Shape;1518;p72"/>
          <p:cNvSpPr/>
          <p:nvPr/>
        </p:nvSpPr>
        <p:spPr>
          <a:xfrm>
            <a:off x="6096000" y="1689897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Libre Franklin"/>
              <a:buNone/>
            </a:pPr>
            <a:r>
              <a:rPr b="0" lang="hi-IN" sz="50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7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2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p73"/>
          <p:cNvSpPr txBox="1"/>
          <p:nvPr>
            <p:ph idx="11" type="ftr"/>
          </p:nvPr>
        </p:nvSpPr>
        <p:spPr>
          <a:xfrm>
            <a:off x="838200" y="6118484"/>
            <a:ext cx="3398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i-IN"/>
              <a:t>ADD A FOOTER</a:t>
            </a:r>
            <a:endParaRPr/>
          </a:p>
        </p:txBody>
      </p:sp>
      <p:sp>
        <p:nvSpPr>
          <p:cNvPr id="1524" name="Google Shape;1524;p73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525" name="Google Shape;1525;p73"/>
          <p:cNvSpPr/>
          <p:nvPr/>
        </p:nvSpPr>
        <p:spPr>
          <a:xfrm>
            <a:off x="955219" y="2234482"/>
            <a:ext cx="1600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gradFill>
                  <a:gsLst>
                    <a:gs pos="0">
                      <a:srgbClr val="16B3DC">
                        <a:alpha val="100000"/>
                      </a:srgbClr>
                    </a:gs>
                    <a:gs pos="4000">
                      <a:srgbClr val="6CD4F0">
                        <a:alpha val="100000"/>
                      </a:srgbClr>
                    </a:gs>
                    <a:gs pos="87000">
                      <a:srgbClr val="CDF0FA">
                        <a:alpha val="100000"/>
                      </a:srgbClr>
                    </a:gs>
                  </a:gsLst>
                  <a:lin ang="5400000" scaled="0"/>
                </a:gradFill>
                <a:latin typeface="Libre Franklin"/>
                <a:ea typeface="Libre Franklin"/>
                <a:cs typeface="Libre Franklin"/>
                <a:sym typeface="Libre Franklin"/>
              </a:rPr>
              <a:t>Ans-:</a:t>
            </a:r>
            <a:endParaRPr/>
          </a:p>
        </p:txBody>
      </p:sp>
      <p:grpSp>
        <p:nvGrpSpPr>
          <p:cNvPr id="1526" name="Google Shape;1526;p73"/>
          <p:cNvGrpSpPr/>
          <p:nvPr/>
        </p:nvGrpSpPr>
        <p:grpSpPr>
          <a:xfrm>
            <a:off x="2358946" y="2778353"/>
            <a:ext cx="7275786" cy="3233609"/>
            <a:chOff x="1152937" y="2531165"/>
            <a:chExt cx="2637301" cy="3233609"/>
          </a:xfrm>
        </p:grpSpPr>
        <p:sp>
          <p:nvSpPr>
            <p:cNvPr id="1527" name="Google Shape;1527;p73"/>
            <p:cNvSpPr/>
            <p:nvPr/>
          </p:nvSpPr>
          <p:spPr>
            <a:xfrm>
              <a:off x="1152938" y="4108174"/>
              <a:ext cx="2637300" cy="1656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  <a:effectLst>
              <a:glow rad="228600">
                <a:srgbClr val="FF2D3E">
                  <a:alpha val="40000"/>
                </a:srgbClr>
              </a:glow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1528" name="Google Shape;1528;p73"/>
            <p:cNvSpPr/>
            <p:nvPr/>
          </p:nvSpPr>
          <p:spPr>
            <a:xfrm>
              <a:off x="1152937" y="2531165"/>
              <a:ext cx="2637300" cy="1577100"/>
            </a:xfrm>
            <a:prstGeom prst="triangl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  <p:sp>
        <p:nvSpPr>
          <p:cNvPr id="1529" name="Google Shape;1529;p73"/>
          <p:cNvSpPr txBox="1"/>
          <p:nvPr/>
        </p:nvSpPr>
        <p:spPr>
          <a:xfrm>
            <a:off x="720723" y="841475"/>
            <a:ext cx="4866600" cy="1380300"/>
          </a:xfrm>
          <a:prstGeom prst="rect">
            <a:avLst/>
          </a:prstGeom>
          <a:gradFill>
            <a:gsLst>
              <a:gs pos="0">
                <a:srgbClr val="F2767E"/>
              </a:gs>
              <a:gs pos="50000">
                <a:srgbClr val="F65965"/>
              </a:gs>
              <a:gs pos="100000">
                <a:srgbClr val="E14652"/>
              </a:gs>
            </a:gsLst>
            <a:lin ang="5400012" scaled="0"/>
          </a:gradFill>
          <a:ln cap="flat" cmpd="sng" w="9525">
            <a:solidFill>
              <a:srgbClr val="6CD4F0"/>
            </a:solidFill>
            <a:prstDash val="solid"/>
            <a:miter lim="800000"/>
            <a:headEnd len="sm" w="sm" type="none"/>
            <a:tailEnd len="sm" w="sm" type="none"/>
          </a:ln>
          <a:effectLst>
            <a:glow rad="139700">
              <a:srgbClr val="007400">
                <a:alpha val="40000"/>
              </a:srgbClr>
            </a:glo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ibre Franklin"/>
              <a:buNone/>
            </a:pPr>
            <a:r>
              <a:rPr b="0" lang="hi-IN" sz="48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अतिथि देवो भव:</a:t>
            </a:r>
            <a:r>
              <a:rPr b="0" lang="hi-IN" sz="60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/>
          </a:p>
        </p:txBody>
      </p:sp>
      <p:sp>
        <p:nvSpPr>
          <p:cNvPr id="1530" name="Google Shape;1530;p73"/>
          <p:cNvSpPr/>
          <p:nvPr/>
        </p:nvSpPr>
        <p:spPr>
          <a:xfrm>
            <a:off x="5091500" y="3637321"/>
            <a:ext cx="18102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400" cap="none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निक्षेप</a:t>
            </a:r>
            <a:endParaRPr b="1" sz="4400" cap="none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531" name="Google Shape;1531;p73"/>
          <p:cNvSpPr/>
          <p:nvPr/>
        </p:nvSpPr>
        <p:spPr>
          <a:xfrm>
            <a:off x="2501324" y="4360359"/>
            <a:ext cx="7182300" cy="17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नाम                    स्थापना </a:t>
            </a:r>
            <a:endParaRPr b="1" sz="5400">
              <a:solidFill>
                <a:srgbClr val="7DB1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>
                <a:solidFill>
                  <a:srgbClr val="7DB1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भाव       </a:t>
            </a:r>
            <a:r>
              <a:rPr b="1" lang="hi-IN" sz="4400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व्यंजनावग्रह(अवग्रह)</a:t>
            </a:r>
            <a:endParaRPr b="1" sz="5400">
              <a:solidFill>
                <a:srgbClr val="FF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532" name="Google Shape;1532;p73"/>
          <p:cNvSpPr/>
          <p:nvPr/>
        </p:nvSpPr>
        <p:spPr>
          <a:xfrm>
            <a:off x="5814094" y="1830498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Libre Franklin"/>
              <a:buNone/>
            </a:pPr>
            <a:r>
              <a:rPr b="0" lang="hi-IN" sz="50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7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5" name="Shape 1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6" name="Google Shape;1636;p10"/>
          <p:cNvSpPr txBox="1"/>
          <p:nvPr>
            <p:ph type="title"/>
          </p:nvPr>
        </p:nvSpPr>
        <p:spPr>
          <a:xfrm>
            <a:off x="1050856" y="993494"/>
            <a:ext cx="10104000" cy="151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Gill Sans"/>
              <a:buNone/>
            </a:pPr>
            <a:r>
              <a:rPr lang="hi-IN"/>
              <a:t>धन्यवाद!</a:t>
            </a:r>
            <a:endParaRPr/>
          </a:p>
        </p:txBody>
      </p:sp>
      <p:sp>
        <p:nvSpPr>
          <p:cNvPr id="1637" name="Google Shape;1637;p10"/>
          <p:cNvSpPr txBox="1"/>
          <p:nvPr>
            <p:ph idx="3" type="body"/>
          </p:nvPr>
        </p:nvSpPr>
        <p:spPr>
          <a:xfrm>
            <a:off x="1196629" y="4286189"/>
            <a:ext cx="10090200" cy="6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</a:pPr>
            <a:r>
              <a:rPr lang="hi-IN"/>
              <a:t>                                 जिनम् पाठशाला टीम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</a:pPr>
            <a:r>
              <a:rPr lang="hi-IN"/>
              <a:t>जय-जिनेन्द्र  </a:t>
            </a:r>
            <a:endParaRPr/>
          </a:p>
        </p:txBody>
      </p:sp>
      <p:sp>
        <p:nvSpPr>
          <p:cNvPr id="1638" name="Google Shape;1638;p10"/>
          <p:cNvSpPr txBox="1"/>
          <p:nvPr>
            <p:ph idx="2" type="body"/>
          </p:nvPr>
        </p:nvSpPr>
        <p:spPr>
          <a:xfrm>
            <a:off x="3912234" y="3847335"/>
            <a:ext cx="43674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</a:pPr>
            <a:r>
              <a:rPr lang="hi-IN"/>
              <a:t>आयोजक </a:t>
            </a:r>
            <a:endParaRPr/>
          </a:p>
        </p:txBody>
      </p:sp>
      <p:sp>
        <p:nvSpPr>
          <p:cNvPr id="1639" name="Google Shape;1639;p10"/>
          <p:cNvSpPr txBox="1"/>
          <p:nvPr>
            <p:ph idx="1" type="body"/>
          </p:nvPr>
        </p:nvSpPr>
        <p:spPr>
          <a:xfrm>
            <a:off x="4058008" y="2709914"/>
            <a:ext cx="43674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</a:pPr>
            <a:r>
              <a:rPr lang="hi-IN"/>
              <a:t>For Attending Program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5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p26"/>
          <p:cNvSpPr/>
          <p:nvPr/>
        </p:nvSpPr>
        <p:spPr>
          <a:xfrm>
            <a:off x="608988" y="3991013"/>
            <a:ext cx="6136500" cy="17544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solidFill>
                  <a:srgbClr val="FEFEFE"/>
                </a:solidFill>
                <a:effectLst>
                  <a:glow rad="38100">
                    <a:srgbClr val="002E62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उत्तर –गेंडा</a:t>
            </a:r>
            <a:endParaRPr b="1" i="0" sz="5400" u="none" cap="none" strike="noStrike">
              <a:solidFill>
                <a:srgbClr val="FEFEFE"/>
              </a:solidFill>
              <a:effectLst>
                <a:glow rad="38100">
                  <a:srgbClr val="002E62">
                    <a:alpha val="40000"/>
                  </a:srgbClr>
                </a:glo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solidFill>
                  <a:srgbClr val="FEFEFE"/>
                </a:solidFill>
                <a:effectLst>
                  <a:glow rad="38100">
                    <a:srgbClr val="002E62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श्रेयांशनाथ भगवान  </a:t>
            </a:r>
            <a:endParaRPr b="1" i="0" sz="5400" u="none" cap="none" strike="noStrike">
              <a:solidFill>
                <a:srgbClr val="FEFEFE"/>
              </a:solidFill>
              <a:effectLst>
                <a:glow rad="38100">
                  <a:srgbClr val="002E62">
                    <a:alpha val="40000"/>
                  </a:srgbClr>
                </a:glo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077" name="Google Shape;1077;p26"/>
          <p:cNvSpPr/>
          <p:nvPr>
            <p:ph type="title"/>
          </p:nvPr>
        </p:nvSpPr>
        <p:spPr>
          <a:xfrm>
            <a:off x="3453043" y="747289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</a:pPr>
            <a:r>
              <a:rPr lang="hi-IN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1</a:t>
            </a:r>
            <a:endParaRPr/>
          </a:p>
        </p:txBody>
      </p:sp>
      <p:sp>
        <p:nvSpPr>
          <p:cNvPr id="1078" name="Google Shape;1078;p26"/>
          <p:cNvSpPr txBox="1"/>
          <p:nvPr>
            <p:ph idx="1" type="body"/>
          </p:nvPr>
        </p:nvSpPr>
        <p:spPr>
          <a:xfrm>
            <a:off x="627872" y="2360769"/>
            <a:ext cx="5742900" cy="12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720"/>
              <a:buNone/>
            </a:pPr>
            <a:r>
              <a:rPr lang="hi-IN" sz="3720"/>
              <a:t>अब पुलिस बाले </a:t>
            </a:r>
            <a:endParaRPr sz="3720"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A8FF33"/>
              </a:buClr>
              <a:buSzPts val="3720"/>
              <a:buNone/>
            </a:pPr>
            <a:r>
              <a:rPr lang="hi-IN" sz="3720">
                <a:solidFill>
                  <a:srgbClr val="A8FF33"/>
                </a:solidFill>
              </a:rPr>
              <a:t>देखें</a:t>
            </a:r>
            <a:r>
              <a:rPr lang="hi-IN" sz="3720" u="sng">
                <a:solidFill>
                  <a:srgbClr val="FF0000"/>
                </a:solidFill>
              </a:rPr>
              <a:t>गे</a:t>
            </a:r>
            <a:r>
              <a:rPr lang="hi-IN" sz="3720">
                <a:solidFill>
                  <a:srgbClr val="A8FF33"/>
                </a:solidFill>
              </a:rPr>
              <a:t> </a:t>
            </a:r>
            <a:r>
              <a:rPr lang="hi-IN" sz="3720" u="sng">
                <a:solidFill>
                  <a:srgbClr val="FF0000"/>
                </a:solidFill>
              </a:rPr>
              <a:t>डा</a:t>
            </a:r>
            <a:r>
              <a:rPr lang="hi-IN" sz="3720"/>
              <a:t>कू क्या करते है ?</a:t>
            </a:r>
            <a:endParaRPr sz="3720"/>
          </a:p>
        </p:txBody>
      </p:sp>
      <p:sp>
        <p:nvSpPr>
          <p:cNvPr id="1079" name="Google Shape;1079;p26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pic>
        <p:nvPicPr>
          <p:cNvPr id="1080" name="Google Shape;1080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25929" y="132522"/>
            <a:ext cx="5046900" cy="6533400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sq" cmpd="sng" w="76200">
            <a:solidFill>
              <a:srgbClr val="0070C0"/>
            </a:solidFill>
            <a:prstDash val="solid"/>
            <a:miter lim="800000"/>
            <a:headEnd len="sm" w="sm" type="none"/>
            <a:tailEnd len="sm" w="sm" type="none"/>
          </a:ln>
          <a:effectLst>
            <a:reflection blurRad="0" dir="5400000" dist="5000" endA="0" endPos="28000" fadeDir="5400012" kx="0" rotWithShape="0" algn="bl" stA="33000" stPos="0" sy="-100000" ky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4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p27"/>
          <p:cNvSpPr/>
          <p:nvPr>
            <p:ph type="title"/>
          </p:nvPr>
        </p:nvSpPr>
        <p:spPr>
          <a:xfrm>
            <a:off x="2925704" y="840054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</a:pPr>
            <a:r>
              <a:rPr lang="hi-IN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2</a:t>
            </a:r>
            <a:endParaRPr/>
          </a:p>
        </p:txBody>
      </p:sp>
      <p:sp>
        <p:nvSpPr>
          <p:cNvPr id="1086" name="Google Shape;1086;p27"/>
          <p:cNvSpPr txBox="1"/>
          <p:nvPr>
            <p:ph idx="1" type="body"/>
          </p:nvPr>
        </p:nvSpPr>
        <p:spPr>
          <a:xfrm>
            <a:off x="838200" y="3195656"/>
            <a:ext cx="5742900" cy="12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None/>
            </a:pPr>
            <a:r>
              <a:rPr lang="hi-IN" sz="4000"/>
              <a:t>चमेली ने कपड़ों में नील कम लगाया है </a:t>
            </a:r>
            <a:endParaRPr sz="4800"/>
          </a:p>
        </p:txBody>
      </p:sp>
      <p:sp>
        <p:nvSpPr>
          <p:cNvPr id="1087" name="Google Shape;1087;p27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pic>
        <p:nvPicPr>
          <p:cNvPr id="1088" name="Google Shape;108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11618" y="129770"/>
            <a:ext cx="5247860" cy="6575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2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p28"/>
          <p:cNvSpPr/>
          <p:nvPr>
            <p:ph type="title"/>
          </p:nvPr>
        </p:nvSpPr>
        <p:spPr>
          <a:xfrm>
            <a:off x="2925704" y="840054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</a:pPr>
            <a:r>
              <a:rPr lang="hi-IN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2</a:t>
            </a:r>
            <a:endParaRPr/>
          </a:p>
        </p:txBody>
      </p:sp>
      <p:sp>
        <p:nvSpPr>
          <p:cNvPr id="1094" name="Google Shape;1094;p28"/>
          <p:cNvSpPr txBox="1"/>
          <p:nvPr>
            <p:ph idx="1" type="body"/>
          </p:nvPr>
        </p:nvSpPr>
        <p:spPr>
          <a:xfrm>
            <a:off x="1068769" y="2789135"/>
            <a:ext cx="5742900" cy="12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None/>
            </a:pPr>
            <a:r>
              <a:rPr lang="hi-IN" sz="4000"/>
              <a:t>चमेली ने कपड़ों में </a:t>
            </a:r>
            <a:endParaRPr sz="4000"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4000"/>
              <a:buNone/>
            </a:pPr>
            <a:r>
              <a:rPr lang="hi-IN" sz="4000" u="sng">
                <a:solidFill>
                  <a:srgbClr val="FF0000"/>
                </a:solidFill>
              </a:rPr>
              <a:t> नील कम ल</a:t>
            </a:r>
            <a:r>
              <a:rPr lang="hi-IN" sz="4000"/>
              <a:t>गाया है </a:t>
            </a:r>
            <a:endParaRPr sz="4800"/>
          </a:p>
        </p:txBody>
      </p:sp>
      <p:sp>
        <p:nvSpPr>
          <p:cNvPr id="1095" name="Google Shape;1095;p28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pic>
        <p:nvPicPr>
          <p:cNvPr id="1096" name="Google Shape;1096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11618" y="132522"/>
            <a:ext cx="5247861" cy="6573078"/>
          </a:xfrm>
          <a:prstGeom prst="rect">
            <a:avLst/>
          </a:prstGeom>
          <a:noFill/>
          <a:ln>
            <a:noFill/>
          </a:ln>
        </p:spPr>
      </p:pic>
      <p:sp>
        <p:nvSpPr>
          <p:cNvPr id="1097" name="Google Shape;1097;p28"/>
          <p:cNvSpPr/>
          <p:nvPr/>
        </p:nvSpPr>
        <p:spPr>
          <a:xfrm>
            <a:off x="440655" y="4408457"/>
            <a:ext cx="5981100" cy="17544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solidFill>
                  <a:srgbClr val="FEFEFE"/>
                </a:solidFill>
                <a:effectLst>
                  <a:glow rad="38100">
                    <a:srgbClr val="002E62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उत्तर – </a:t>
            </a:r>
            <a:r>
              <a:rPr b="0" i="0" lang="hi-IN" sz="5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नीलकमल </a:t>
            </a:r>
            <a:endParaRPr b="0" i="0" sz="54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hi-IN" sz="5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      नेमिनाथ </a:t>
            </a:r>
            <a:r>
              <a:rPr b="1" i="0" lang="hi-IN" sz="5400" u="none" cap="none" strike="noStrike">
                <a:solidFill>
                  <a:srgbClr val="FEFEFE"/>
                </a:solidFill>
                <a:effectLst>
                  <a:glow rad="38100">
                    <a:srgbClr val="002E62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भगवान</a:t>
            </a:r>
            <a:endParaRPr b="1" i="0" sz="5400" u="none" cap="none" strike="noStrike">
              <a:solidFill>
                <a:srgbClr val="FEFEFE"/>
              </a:solidFill>
              <a:effectLst>
                <a:glow rad="38100">
                  <a:srgbClr val="002E62">
                    <a:alpha val="40000"/>
                  </a:srgbClr>
                </a:glo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29"/>
          <p:cNvSpPr/>
          <p:nvPr>
            <p:ph type="title"/>
          </p:nvPr>
        </p:nvSpPr>
        <p:spPr>
          <a:xfrm>
            <a:off x="2925704" y="840054"/>
            <a:ext cx="783900" cy="7827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ill Sans"/>
              <a:buNone/>
            </a:pPr>
            <a:r>
              <a:rPr lang="hi-IN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3</a:t>
            </a:r>
            <a:endParaRPr/>
          </a:p>
        </p:txBody>
      </p:sp>
      <p:sp>
        <p:nvSpPr>
          <p:cNvPr id="1103" name="Google Shape;1103;p29"/>
          <p:cNvSpPr txBox="1"/>
          <p:nvPr>
            <p:ph idx="1" type="body"/>
          </p:nvPr>
        </p:nvSpPr>
        <p:spPr>
          <a:xfrm>
            <a:off x="838200" y="3195656"/>
            <a:ext cx="5742900" cy="12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None/>
            </a:pPr>
            <a:r>
              <a:rPr lang="hi-IN" sz="3200"/>
              <a:t>नयना गरीबों की मदद करने हरदम तैयार है</a:t>
            </a:r>
            <a:endParaRPr sz="4800"/>
          </a:p>
        </p:txBody>
      </p:sp>
      <p:sp>
        <p:nvSpPr>
          <p:cNvPr id="1104" name="Google Shape;1104;p29"/>
          <p:cNvSpPr txBox="1"/>
          <p:nvPr>
            <p:ph idx="12" type="sldNum"/>
          </p:nvPr>
        </p:nvSpPr>
        <p:spPr>
          <a:xfrm>
            <a:off x="5821279" y="6118484"/>
            <a:ext cx="54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pic>
        <p:nvPicPr>
          <p:cNvPr id="1105" name="Google Shape;1105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24870" y="0"/>
            <a:ext cx="5247861" cy="67321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Custom 24">
      <a:dk1>
        <a:srgbClr val="000000"/>
      </a:dk1>
      <a:lt1>
        <a:srgbClr val="FFFFFF"/>
      </a:lt1>
      <a:dk2>
        <a:srgbClr val="64AC00"/>
      </a:dk2>
      <a:lt2>
        <a:srgbClr val="CBFF00"/>
      </a:lt2>
      <a:accent1>
        <a:srgbClr val="002E62"/>
      </a:accent1>
      <a:accent2>
        <a:srgbClr val="004CB9"/>
      </a:accent2>
      <a:accent3>
        <a:srgbClr val="005500"/>
      </a:accent3>
      <a:accent4>
        <a:srgbClr val="16B3DC"/>
      </a:accent4>
      <a:accent5>
        <a:srgbClr val="F9DC5C"/>
      </a:accent5>
      <a:accent6>
        <a:srgbClr val="EF626C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