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19556937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97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grpSp>
        <p:nvGrpSpPr>
          <p:cNvPr id="98" name="Group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1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grpSp>
        <p:nvGrpSpPr>
          <p:cNvPr id="112" name="Group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25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126" name="Text Placeholder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3788B-236C-4891-B91D-C3F6D1FF6CC0}" type="slidenum">
              <a:rPr lang="en-IN" smtClean="0"/>
              <a:t>‹#›</a:t>
            </a:fld>
            <a:endParaRPr lang="en-I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C678-2578-42D1-97BB-5E4099D6024A}" type="datetimeFigureOut">
              <a:rPr lang="en-IN" smtClean="0"/>
              <a:t>25-05-2020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136123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C783788B-236C-4891-B91D-C3F6D1FF6CC0}" type="slidenum">
              <a:rPr lang="en-IN" smtClean="0"/>
              <a:t>‹#›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fld id="{4A46C678-2578-42D1-97BB-5E4099D6024A}" type="datetimeFigureOut">
              <a:rPr lang="en-IN" smtClean="0"/>
              <a:t>25-05-2020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98787851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grpSp>
        <p:nvGrpSpPr>
          <p:cNvPr id="8" name="Group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reeform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2" name="Freeform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3788B-236C-4891-B91D-C3F6D1FF6CC0}" type="slidenum">
              <a:rPr lang="en-IN" smtClean="0"/>
              <a:t>‹#›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C678-2578-42D1-97BB-5E4099D6024A}" type="datetimeFigureOut">
              <a:rPr lang="en-IN" smtClean="0"/>
              <a:t>25-05-2020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802953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3788B-236C-4891-B91D-C3F6D1FF6CC0}" type="slidenum">
              <a:rPr lang="en-IN" smtClean="0"/>
              <a:t>‹#›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C678-2578-42D1-97BB-5E4099D6024A}" type="datetimeFigureOut">
              <a:rPr lang="en-IN" smtClean="0"/>
              <a:t>25-05-2020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9750489"/>
      </p:ext>
    </p:extLst>
  </p:cSld>
  <p:clrMapOvr>
    <a:masterClrMapping/>
  </p:clrMapOvr>
  <p:transition spd="med">
    <p:pull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3788B-236C-4891-B91D-C3F6D1FF6CC0}" type="slidenum">
              <a:rPr lang="en-IN" smtClean="0"/>
              <a:t>‹#›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C678-2578-42D1-97BB-5E4099D6024A}" type="datetimeFigureOut">
              <a:rPr lang="en-IN" smtClean="0"/>
              <a:t>25-05-2020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3002496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3788B-236C-4891-B91D-C3F6D1FF6CC0}" type="slidenum">
              <a:rPr lang="en-IN" smtClean="0"/>
              <a:t>‹#›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C678-2578-42D1-97BB-5E4099D6024A}" type="datetimeFigureOut">
              <a:rPr lang="en-IN" smtClean="0"/>
              <a:t>25-05-2020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7145556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3708746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3788B-236C-4891-B91D-C3F6D1FF6CC0}" type="slidenum">
              <a:rPr lang="en-IN" smtClean="0"/>
              <a:t>‹#›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C678-2578-42D1-97BB-5E4099D6024A}" type="datetimeFigureOut">
              <a:rPr lang="en-IN" smtClean="0"/>
              <a:t>25-05-2020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8645404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3788B-236C-4891-B91D-C3F6D1FF6CC0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C678-2578-42D1-97BB-5E4099D6024A}" type="datetimeFigureOut">
              <a:rPr lang="en-IN" smtClean="0"/>
              <a:t>25-05-2020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7735035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3788B-236C-4891-B91D-C3F6D1FF6CC0}" type="slidenum">
              <a:rPr lang="en-IN" smtClean="0"/>
              <a:t>‹#›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C678-2578-42D1-97BB-5E4099D6024A}" type="datetimeFigureOut">
              <a:rPr lang="en-IN" smtClean="0"/>
              <a:t>25-05-2020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6463885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3788B-236C-4891-B91D-C3F6D1FF6CC0}" type="slidenum">
              <a:rPr lang="en-IN" smtClean="0"/>
              <a:t>‹#›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C678-2578-42D1-97BB-5E4099D6024A}" type="datetimeFigureOut">
              <a:rPr lang="en-IN" smtClean="0"/>
              <a:t>25-05-2020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4233405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6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7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3788B-236C-4891-B91D-C3F6D1FF6CC0}" type="slidenum">
              <a:rPr lang="en-IN" smtClean="0"/>
              <a:t>‹#›</a:t>
            </a:fld>
            <a:endParaRPr lang="en-I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C678-2578-42D1-97BB-5E4099D6024A}" type="datetimeFigureOut">
              <a:rPr lang="en-IN" smtClean="0"/>
              <a:t>25-05-2020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5299776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52" name="Group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9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8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97" name="Group 96"/>
          <p:cNvGrpSpPr>
            <a:grpSpLocks noChangeAspect="1"/>
          </p:cNvGrpSpPr>
          <p:nvPr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80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3788B-236C-4891-B91D-C3F6D1FF6CC0}" type="slidenum">
              <a:rPr lang="en-IN" smtClean="0"/>
              <a:t>‹#›</a:t>
            </a:fld>
            <a:endParaRPr lang="en-I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C678-2578-42D1-97BB-5E4099D6024A}" type="datetimeFigureOut">
              <a:rPr lang="en-IN" smtClean="0"/>
              <a:t>25-05-2020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1749241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C783788B-236C-4891-B91D-C3F6D1FF6CC0}" type="slidenum">
              <a:rPr lang="en-IN" smtClean="0"/>
              <a:t>‹#›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4A46C678-2578-42D1-97BB-5E4099D6024A}" type="datetimeFigureOut">
              <a:rPr lang="en-IN" smtClean="0"/>
              <a:t>25-05-2020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8600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A102C-7E9D-45A0-A826-B5433EC630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5611" y="1127464"/>
            <a:ext cx="6858002" cy="1571348"/>
          </a:xfrm>
        </p:spPr>
        <p:txBody>
          <a:bodyPr/>
          <a:lstStyle/>
          <a:p>
            <a:r>
              <a:rPr lang="hi-IN" b="1" dirty="0"/>
              <a:t>प्यारी बात माँ के साथ </a:t>
            </a:r>
            <a:endParaRPr lang="en-IN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2CF86-0F5B-4354-B89D-BB260D7C5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5610" y="2787589"/>
            <a:ext cx="6858002" cy="923278"/>
          </a:xfrm>
        </p:spPr>
        <p:txBody>
          <a:bodyPr>
            <a:normAutofit/>
          </a:bodyPr>
          <a:lstStyle/>
          <a:p>
            <a:r>
              <a:rPr lang="en-IN" sz="4000" b="1" dirty="0"/>
              <a:t>R</a:t>
            </a:r>
            <a:r>
              <a:rPr lang="hi-IN" sz="4000" b="1" dirty="0"/>
              <a:t>ound – 3 </a:t>
            </a:r>
            <a:endParaRPr lang="en-IN" sz="4000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2A840E8-6810-42AF-A371-0AA54B03CA61}"/>
              </a:ext>
            </a:extLst>
          </p:cNvPr>
          <p:cNvSpPr txBox="1">
            <a:spLocks/>
          </p:cNvSpPr>
          <p:nvPr/>
        </p:nvSpPr>
        <p:spPr>
          <a:xfrm>
            <a:off x="4418010" y="3821839"/>
            <a:ext cx="6858002" cy="1003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i-IN" sz="4000" b="1" dirty="0"/>
              <a:t>आगम से आतम की ओर ..  </a:t>
            </a:r>
            <a:endParaRPr lang="en-IN" sz="4000" b="1" dirty="0"/>
          </a:p>
        </p:txBody>
      </p:sp>
    </p:spTree>
    <p:extLst>
      <p:ext uri="{BB962C8B-B14F-4D97-AF65-F5344CB8AC3E}">
        <p14:creationId xmlns:p14="http://schemas.microsoft.com/office/powerpoint/2010/main" val="29383516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C351257-F5F8-4F77-A85F-C67A9E094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1" y="304800"/>
            <a:ext cx="11034943" cy="3876583"/>
          </a:xfrm>
        </p:spPr>
        <p:txBody>
          <a:bodyPr/>
          <a:lstStyle/>
          <a:p>
            <a:pPr algn="ctr"/>
            <a:r>
              <a:rPr lang="hi-IN" b="1" dirty="0"/>
              <a:t>चार अक्षर का मेरा नाम वार रोकने की शक्ति है </a:t>
            </a:r>
            <a:br>
              <a:rPr lang="hi-IN" b="1" dirty="0"/>
            </a:br>
            <a:br>
              <a:rPr lang="hi-IN" b="1" dirty="0"/>
            </a:br>
            <a:r>
              <a:rPr lang="hi-IN" b="1" dirty="0"/>
              <a:t>प्रथम शब्द संख्या मे आता प्रसिद्ध जैन साहित्य कहलाता </a:t>
            </a:r>
            <a:endParaRPr lang="en-IN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555049-0A52-4CD7-95E3-CC852B678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4" y="4900474"/>
            <a:ext cx="8158685" cy="1081226"/>
          </a:xfrm>
        </p:spPr>
        <p:txBody>
          <a:bodyPr/>
          <a:lstStyle/>
          <a:p>
            <a:pPr marL="0" indent="0" algn="r">
              <a:buNone/>
            </a:pPr>
            <a:r>
              <a:rPr lang="hi-IN" sz="3600" b="1" dirty="0">
                <a:solidFill>
                  <a:srgbClr val="9A5315"/>
                </a:solidFill>
              </a:rPr>
              <a:t>बोलो बोलो क्या....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837969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5662E-2103-449B-8E7B-9B15A791D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4071891"/>
          </a:xfrm>
        </p:spPr>
        <p:txBody>
          <a:bodyPr/>
          <a:lstStyle/>
          <a:p>
            <a:pPr algn="ctr"/>
            <a:r>
              <a:rPr lang="hi-IN" b="1" dirty="0"/>
              <a:t>छः अक्षर का मेरा नाम सबको मुक्ति मार्ग बताता </a:t>
            </a:r>
            <a:br>
              <a:rPr lang="hi-IN" b="1" dirty="0"/>
            </a:br>
            <a:r>
              <a:rPr lang="hi-IN" b="1" dirty="0"/>
              <a:t> </a:t>
            </a:r>
            <a:br>
              <a:rPr lang="hi-IN" b="1" dirty="0"/>
            </a:br>
            <a:r>
              <a:rPr lang="hi-IN" b="1" dirty="0"/>
              <a:t>कितना सुंदर मेरा काम बतलाओ तुम मेरा नाम 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CD15B-2493-42EA-A360-6DF34A383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4" y="4744742"/>
            <a:ext cx="8291850" cy="1219201"/>
          </a:xfrm>
        </p:spPr>
        <p:txBody>
          <a:bodyPr/>
          <a:lstStyle/>
          <a:p>
            <a:pPr marL="0" indent="0" algn="r">
              <a:buNone/>
            </a:pPr>
            <a:r>
              <a:rPr lang="hi-IN" sz="3600" b="1" dirty="0">
                <a:solidFill>
                  <a:srgbClr val="9A5315"/>
                </a:solidFill>
              </a:rPr>
              <a:t>बोलो बोलो क्या....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004018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A7783-C254-4A26-8EAC-64A342834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3805562"/>
          </a:xfrm>
        </p:spPr>
        <p:txBody>
          <a:bodyPr/>
          <a:lstStyle/>
          <a:p>
            <a:pPr algn="ctr"/>
            <a:r>
              <a:rPr lang="hi-IN" b="1" dirty="0"/>
              <a:t>छह अक्षर का मेरा नाम जड़ से निर्मित होकर भी </a:t>
            </a:r>
            <a:br>
              <a:rPr lang="hi-IN" b="1" dirty="0"/>
            </a:br>
            <a:br>
              <a:rPr lang="hi-IN" b="1" dirty="0"/>
            </a:br>
            <a:r>
              <a:rPr lang="hi-IN" b="1" dirty="0"/>
              <a:t>मेरे अंदर रहता भगवान बतलाओं तुम मेरा नाम </a:t>
            </a:r>
            <a:endParaRPr lang="en-IN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D2EFF90-28DA-424C-BCDF-19530A46D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4" y="4762500"/>
            <a:ext cx="9055330" cy="121920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hi-IN" sz="3600" b="1" dirty="0"/>
              <a:t>बोलो बोलो क्या....  </a:t>
            </a:r>
            <a:endParaRPr lang="en-IN" sz="3600" b="1" dirty="0"/>
          </a:p>
        </p:txBody>
      </p:sp>
    </p:spTree>
    <p:extLst>
      <p:ext uri="{BB962C8B-B14F-4D97-AF65-F5344CB8AC3E}">
        <p14:creationId xmlns:p14="http://schemas.microsoft.com/office/powerpoint/2010/main" val="37784389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AE664-7B6E-475A-8D16-3B4A7C64D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1" y="304799"/>
            <a:ext cx="10315961" cy="4071891"/>
          </a:xfrm>
        </p:spPr>
        <p:txBody>
          <a:bodyPr/>
          <a:lstStyle/>
          <a:p>
            <a:pPr algn="ctr"/>
            <a:r>
              <a:rPr lang="hi-IN" b="1" dirty="0"/>
              <a:t>सीमंधर के पास गए जो आतम अनुभव शास्त्र रचे जो</a:t>
            </a:r>
            <a:br>
              <a:rPr lang="hi-IN" b="1" dirty="0"/>
            </a:br>
            <a:br>
              <a:rPr lang="hi-IN" b="1" dirty="0"/>
            </a:br>
            <a:r>
              <a:rPr lang="hi-IN" b="1" dirty="0"/>
              <a:t>पंचम युग के देव कहाएँ हम सब उनका नाम बताएँ    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EAB7A-3D41-429B-A079-542603313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4" y="4918228"/>
            <a:ext cx="8717978" cy="1063471"/>
          </a:xfrm>
        </p:spPr>
        <p:txBody>
          <a:bodyPr/>
          <a:lstStyle/>
          <a:p>
            <a:pPr marL="0" indent="0" algn="r">
              <a:buNone/>
            </a:pPr>
            <a:r>
              <a:rPr lang="hi-IN" sz="3600" b="1" dirty="0">
                <a:solidFill>
                  <a:srgbClr val="9A5315"/>
                </a:solidFill>
              </a:rPr>
              <a:t>बोलो बोलो क्या....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999553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612A9-5825-451B-B9E8-E6816DBE2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3876583"/>
          </a:xfrm>
        </p:spPr>
        <p:txBody>
          <a:bodyPr/>
          <a:lstStyle/>
          <a:p>
            <a:pPr algn="ctr"/>
            <a:r>
              <a:rPr lang="hi-IN" b="1" dirty="0"/>
              <a:t>एक अक्षर का मेरा नाम मैं हूँ पंच प्रभु का धाम</a:t>
            </a:r>
            <a:br>
              <a:rPr lang="hi-IN" b="1" dirty="0"/>
            </a:br>
            <a:br>
              <a:rPr lang="hi-IN" b="1" dirty="0"/>
            </a:br>
            <a:r>
              <a:rPr lang="hi-IN" b="1" dirty="0"/>
              <a:t>सब जन करते मेरा ध्यान पूरे जिनागम का है सार  </a:t>
            </a:r>
            <a:br>
              <a:rPr lang="hi-IN" b="1" dirty="0"/>
            </a:b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44E26-5997-4422-ABE0-F97093E08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4" y="4971494"/>
            <a:ext cx="8433893" cy="1010205"/>
          </a:xfrm>
        </p:spPr>
        <p:txBody>
          <a:bodyPr/>
          <a:lstStyle/>
          <a:p>
            <a:pPr marL="0" indent="0" algn="r">
              <a:buNone/>
            </a:pPr>
            <a:r>
              <a:rPr lang="hi-IN" sz="3600" b="1" dirty="0">
                <a:solidFill>
                  <a:srgbClr val="9A5315"/>
                </a:solidFill>
              </a:rPr>
              <a:t>बोलो बोलो क्या....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530021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05BC5-380F-43B0-AED9-A11888FF0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3716785"/>
          </a:xfrm>
        </p:spPr>
        <p:txBody>
          <a:bodyPr/>
          <a:lstStyle/>
          <a:p>
            <a:pPr algn="ctr"/>
            <a:r>
              <a:rPr lang="hi-IN" b="1" dirty="0"/>
              <a:t>जिसको तीजा नैन कहा है सत्य सत्य बतलाती है </a:t>
            </a:r>
            <a:br>
              <a:rPr lang="hi-IN" b="1" dirty="0"/>
            </a:br>
            <a:br>
              <a:rPr lang="hi-IN" b="1" dirty="0"/>
            </a:br>
            <a:r>
              <a:rPr lang="hi-IN" b="1" dirty="0"/>
              <a:t>द्वादश अंगों से सजी हुई केवलीकन्या कहलाती है 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D0CF3-D74C-49C0-B8E7-EE8532037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4" y="4762498"/>
            <a:ext cx="7705924" cy="1219201"/>
          </a:xfrm>
        </p:spPr>
        <p:txBody>
          <a:bodyPr/>
          <a:lstStyle/>
          <a:p>
            <a:pPr marL="0" indent="0" algn="r">
              <a:buNone/>
            </a:pPr>
            <a:r>
              <a:rPr lang="hi-IN" sz="3600" b="1" dirty="0">
                <a:solidFill>
                  <a:srgbClr val="9A5315"/>
                </a:solidFill>
              </a:rPr>
              <a:t>बोलो बोलो क्या....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612414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A48D6-5581-44AF-BD4E-F98F99B5F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969" y="304799"/>
            <a:ext cx="10395645" cy="3947605"/>
          </a:xfrm>
        </p:spPr>
        <p:txBody>
          <a:bodyPr/>
          <a:lstStyle/>
          <a:p>
            <a:pPr algn="ctr"/>
            <a:r>
              <a:rPr lang="hi-IN" b="1" dirty="0"/>
              <a:t>चार शतक अरु पंद्रह मोती हार पिरोया जगमग ज्योति</a:t>
            </a:r>
            <a:br>
              <a:rPr lang="hi-IN" b="1" dirty="0"/>
            </a:br>
            <a:br>
              <a:rPr lang="hi-IN" b="1" dirty="0"/>
            </a:br>
            <a:r>
              <a:rPr lang="hi-IN" b="1" dirty="0"/>
              <a:t>जड़ से बनी पोटिका भारी जो है चेतन की उजयारी    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3A5B0-A36E-4918-A030-86064C3B8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4" y="4971494"/>
            <a:ext cx="8034398" cy="1010205"/>
          </a:xfrm>
        </p:spPr>
        <p:txBody>
          <a:bodyPr/>
          <a:lstStyle/>
          <a:p>
            <a:pPr marL="0" indent="0" algn="r">
              <a:buNone/>
            </a:pPr>
            <a:r>
              <a:rPr lang="hi-IN" sz="3600" b="1" dirty="0">
                <a:solidFill>
                  <a:srgbClr val="9A5315"/>
                </a:solidFill>
              </a:rPr>
              <a:t>बोलो बोलो क्या....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918563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1E83A12-E18C-42E8-8F08-56A553408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3734540"/>
          </a:xfrm>
        </p:spPr>
        <p:txBody>
          <a:bodyPr/>
          <a:lstStyle/>
          <a:p>
            <a:pPr algn="ctr"/>
            <a:r>
              <a:rPr lang="hi-IN" b="1" dirty="0"/>
              <a:t>चार अक्षर का मेरा नाम चार गए चार रहे </a:t>
            </a:r>
            <a:br>
              <a:rPr lang="hi-IN" b="1" dirty="0"/>
            </a:br>
            <a:br>
              <a:rPr lang="hi-IN" b="1" dirty="0"/>
            </a:br>
            <a:r>
              <a:rPr lang="hi-IN" b="1" dirty="0"/>
              <a:t>सारे जग का ग्राही हूँ फिर भी निज का रही हूँ </a:t>
            </a:r>
            <a:endParaRPr lang="en-IN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009461-AB7D-436B-B57B-FD9672AF6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4" y="4829452"/>
            <a:ext cx="8229706" cy="1152248"/>
          </a:xfrm>
        </p:spPr>
        <p:txBody>
          <a:bodyPr/>
          <a:lstStyle/>
          <a:p>
            <a:pPr marL="0" indent="0" algn="r">
              <a:buNone/>
            </a:pPr>
            <a:r>
              <a:rPr lang="hi-IN" sz="3600" b="1" dirty="0">
                <a:solidFill>
                  <a:srgbClr val="9A5315"/>
                </a:solidFill>
              </a:rPr>
              <a:t>बोलो बोलो क्या....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796172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4C8413D-538D-45F6-B9AB-113882F45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4205056"/>
          </a:xfrm>
        </p:spPr>
        <p:txBody>
          <a:bodyPr/>
          <a:lstStyle/>
          <a:p>
            <a:pPr algn="ctr"/>
            <a:r>
              <a:rPr lang="hi-IN" b="1" dirty="0"/>
              <a:t>गागर मे सागर लहराता मोक्ष शास्त्र कहलाता है </a:t>
            </a:r>
            <a:br>
              <a:rPr lang="hi-IN" b="1" dirty="0"/>
            </a:br>
            <a:br>
              <a:rPr lang="hi-IN" b="1" dirty="0"/>
            </a:br>
            <a:r>
              <a:rPr lang="hi-IN" b="1" dirty="0"/>
              <a:t>कितने सूत्र कहे है इसमे कौनसी भाषा लिखी है इसमे </a:t>
            </a:r>
            <a:endParaRPr lang="en-IN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7D9128D-6CAC-4B6C-A2D5-BFB7AAD0E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4" y="5184558"/>
            <a:ext cx="8158685" cy="797141"/>
          </a:xfrm>
        </p:spPr>
        <p:txBody>
          <a:bodyPr/>
          <a:lstStyle/>
          <a:p>
            <a:pPr marL="0" indent="0" algn="r">
              <a:buNone/>
            </a:pPr>
            <a:r>
              <a:rPr lang="hi-IN" sz="3600" b="1" dirty="0">
                <a:solidFill>
                  <a:srgbClr val="9A5315"/>
                </a:solidFill>
              </a:rPr>
              <a:t>बोलो बोलो क्या....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942257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C47D7-2935-47DC-A48F-ABD5C94CD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3956482"/>
          </a:xfrm>
        </p:spPr>
        <p:txBody>
          <a:bodyPr/>
          <a:lstStyle/>
          <a:p>
            <a:pPr algn="ctr"/>
            <a:r>
              <a:rPr lang="hi-IN" b="1" dirty="0"/>
              <a:t>पाँच अक्षर का मेरा नाम मुझको क्या दुनिया से काम </a:t>
            </a:r>
            <a:br>
              <a:rPr lang="hi-IN" b="1" dirty="0"/>
            </a:br>
            <a:br>
              <a:rPr lang="hi-IN" b="1" dirty="0"/>
            </a:br>
            <a:r>
              <a:rPr lang="hi-IN" b="1" dirty="0"/>
              <a:t>मैं रहता हूँ अपने अंदर फिर भी दुनिया मेरे अंदर 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51AF4-6448-42A6-A798-EDE8580D7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4" y="5033638"/>
            <a:ext cx="7945621" cy="948061"/>
          </a:xfrm>
        </p:spPr>
        <p:txBody>
          <a:bodyPr/>
          <a:lstStyle/>
          <a:p>
            <a:pPr marL="0" indent="0" algn="r">
              <a:buNone/>
            </a:pPr>
            <a:r>
              <a:rPr lang="hi-IN" sz="3600" b="1" dirty="0">
                <a:solidFill>
                  <a:srgbClr val="9A5315"/>
                </a:solidFill>
              </a:rPr>
              <a:t>बोलो बोलो क्या....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169788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heme2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9D24E3D9-BDD9-497C-9725-7913B2C993DE}" vid="{4E75B3A0-B42E-43E5-98A2-01A7444418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55</TotalTime>
  <Words>266</Words>
  <Application>Microsoft Office PowerPoint</Application>
  <PresentationFormat>Widescreen</PresentationFormat>
  <Paragraphs>23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Segoe Print</vt:lpstr>
      <vt:lpstr>Theme2</vt:lpstr>
      <vt:lpstr>प्यारी बात माँ के साथ </vt:lpstr>
      <vt:lpstr>छह अक्षर का मेरा नाम जड़ से निर्मित होकर भी   मेरे अंदर रहता भगवान बतलाओं तुम मेरा नाम </vt:lpstr>
      <vt:lpstr>सीमंधर के पास गए जो आतम अनुभव शास्त्र रचे जो  पंचम युग के देव कहाएँ हम सब उनका नाम बताएँ    </vt:lpstr>
      <vt:lpstr>एक अक्षर का मेरा नाम मैं हूँ पंच प्रभु का धाम  सब जन करते मेरा ध्यान पूरे जिनागम का है सार   </vt:lpstr>
      <vt:lpstr>जिसको तीजा नैन कहा है सत्य सत्य बतलाती है   द्वादश अंगों से सजी हुई केवलीकन्या कहलाती है </vt:lpstr>
      <vt:lpstr>चार शतक अरु पंद्रह मोती हार पिरोया जगमग ज्योति  जड़ से बनी पोटिका भारी जो है चेतन की उजयारी    </vt:lpstr>
      <vt:lpstr>चार अक्षर का मेरा नाम चार गए चार रहे   सारे जग का ग्राही हूँ फिर भी निज का रही हूँ </vt:lpstr>
      <vt:lpstr>गागर मे सागर लहराता मोक्ष शास्त्र कहलाता है   कितने सूत्र कहे है इसमे कौनसी भाषा लिखी है इसमे </vt:lpstr>
      <vt:lpstr>पाँच अक्षर का मेरा नाम मुझको क्या दुनिया से काम   मैं रहता हूँ अपने अंदर फिर भी दुनिया मेरे अंदर </vt:lpstr>
      <vt:lpstr>चार अक्षर का मेरा नाम वार रोकने की शक्ति है   प्रथम शब्द संख्या मे आता प्रसिद्ध जैन साहित्य कहलाता </vt:lpstr>
      <vt:lpstr>छः अक्षर का मेरा नाम सबको मुक्ति मार्ग बताता    कितना सुंदर मेरा काम बतलाओ तुम मेरा नाम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प्यारी बात माँ के साथ</dc:title>
  <dc:creator>sanyam jain</dc:creator>
  <cp:lastModifiedBy>sanyam jain</cp:lastModifiedBy>
  <cp:revision>9</cp:revision>
  <dcterms:created xsi:type="dcterms:W3CDTF">2020-05-25T07:32:28Z</dcterms:created>
  <dcterms:modified xsi:type="dcterms:W3CDTF">2020-05-25T15:05:36Z</dcterms:modified>
</cp:coreProperties>
</file>