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6" r:id="rId2"/>
    <p:sldId id="258" r:id="rId3"/>
    <p:sldId id="288" r:id="rId4"/>
    <p:sldId id="259" r:id="rId5"/>
    <p:sldId id="266" r:id="rId6"/>
    <p:sldId id="268" r:id="rId7"/>
    <p:sldId id="267" r:id="rId8"/>
    <p:sldId id="264" r:id="rId9"/>
    <p:sldId id="299" r:id="rId10"/>
    <p:sldId id="261" r:id="rId11"/>
    <p:sldId id="289" r:id="rId12"/>
    <p:sldId id="262" r:id="rId13"/>
    <p:sldId id="263" r:id="rId14"/>
    <p:sldId id="269" r:id="rId15"/>
    <p:sldId id="270" r:id="rId16"/>
    <p:sldId id="271" r:id="rId17"/>
    <p:sldId id="302" r:id="rId18"/>
    <p:sldId id="301" r:id="rId19"/>
    <p:sldId id="285" r:id="rId20"/>
    <p:sldId id="316" r:id="rId21"/>
    <p:sldId id="303" r:id="rId22"/>
    <p:sldId id="304" r:id="rId23"/>
    <p:sldId id="317" r:id="rId24"/>
    <p:sldId id="305" r:id="rId25"/>
    <p:sldId id="308" r:id="rId26"/>
    <p:sldId id="295" r:id="rId27"/>
    <p:sldId id="291" r:id="rId28"/>
    <p:sldId id="297" r:id="rId29"/>
    <p:sldId id="298" r:id="rId30"/>
    <p:sldId id="307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876" y="-10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10387963" y="5038579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720726" y="776289"/>
            <a:ext cx="10750549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720726" y="2250280"/>
            <a:ext cx="10750549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828800" y="6012657"/>
            <a:ext cx="77216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48A87A34-81AB-432B-8DAE-1953F412C126}" type="datetimeFigureOut">
              <a:rPr lang="en-US" smtClean="0"/>
              <a:pPr/>
              <a:t>9/14/2021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828800" y="5650705"/>
            <a:ext cx="77216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1189663" y="5752308"/>
            <a:ext cx="67056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381000"/>
            <a:ext cx="2540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82808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88608" y="6480048"/>
            <a:ext cx="2844800" cy="301752"/>
          </a:xfrm>
        </p:spPr>
        <p:txBody>
          <a:bodyPr/>
          <a:lstStyle/>
          <a:p>
            <a:fld id="{48A87A34-81AB-432B-8DAE-1953F412C126}" type="datetimeFigureOut">
              <a:rPr lang="en-US" smtClean="0"/>
              <a:pPr/>
              <a:t>9/14/2021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" y="6480970"/>
            <a:ext cx="5680075" cy="3008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9379" y="7035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10387963" y="93786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4176" y="6477000"/>
            <a:ext cx="2844800" cy="304800"/>
          </a:xfrm>
        </p:spPr>
        <p:txBody>
          <a:bodyPr/>
          <a:lstStyle/>
          <a:p>
            <a:fld id="{48A87A34-81AB-432B-8DAE-1953F412C126}" type="datetimeFigureOut">
              <a:rPr lang="en-US" smtClean="0"/>
              <a:pPr/>
              <a:t>9/14/2021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92501" y="6480970"/>
            <a:ext cx="5680075" cy="3008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68075" y="809625"/>
            <a:ext cx="670560" cy="300831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8625059" y="9381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271465"/>
            <a:ext cx="9652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633536"/>
            <a:ext cx="51816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48A87A34-81AB-432B-8DAE-1953F412C126}" type="datetimeFigureOut">
              <a:rPr lang="en-US" smtClean="0"/>
              <a:pPr/>
              <a:t>9/14/2021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0075" cy="30175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0931" y="290732"/>
            <a:ext cx="14224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0008" y="290732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820008" y="3427124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696307" y="290732"/>
            <a:ext cx="9144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96307" y="3427124"/>
            <a:ext cx="9144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0736" cy="301752"/>
          </a:xfrm>
        </p:spPr>
        <p:txBody>
          <a:bodyPr/>
          <a:lstStyle/>
          <a:p>
            <a:fld id="{48A87A34-81AB-432B-8DAE-1953F412C126}" type="datetimeFigureOut">
              <a:rPr lang="en-US" smtClean="0"/>
              <a:pPr/>
              <a:t>9/14/2021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1472" cy="30175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119360" y="6483096"/>
            <a:ext cx="670560" cy="301752"/>
          </a:xfrm>
        </p:spPr>
        <p:txBody>
          <a:bodyPr/>
          <a:lstStyle>
            <a:lvl1pPr algn="ctr">
              <a:defRPr/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48A87A34-81AB-432B-8DAE-1953F412C126}" type="datetimeFigureOut">
              <a:rPr lang="en-US" smtClean="0"/>
              <a:pPr/>
              <a:t>9/14/2021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09600" y="6481891"/>
            <a:ext cx="5680075" cy="3008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608" y="367664"/>
            <a:ext cx="12192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514475" y="367664"/>
            <a:ext cx="32512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868333" y="320040"/>
            <a:ext cx="7034784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71968" y="6556248"/>
            <a:ext cx="2844800" cy="301752"/>
          </a:xfrm>
        </p:spPr>
        <p:txBody>
          <a:bodyPr/>
          <a:lstStyle>
            <a:lvl1pPr>
              <a:defRPr sz="900"/>
            </a:lvl1pPr>
          </a:lstStyle>
          <a:p>
            <a:fld id="{48A87A34-81AB-432B-8DAE-1953F412C126}" type="datetimeFigureOut">
              <a:rPr lang="en-US" smtClean="0"/>
              <a:pPr/>
              <a:t>9/14/2021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14475" y="6556248"/>
            <a:ext cx="6857493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214101" y="6556248"/>
            <a:ext cx="670560" cy="301752"/>
          </a:xfrm>
        </p:spPr>
        <p:txBody>
          <a:bodyPr/>
          <a:lstStyle>
            <a:lvl1pPr>
              <a:defRPr sz="900"/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608" y="150896"/>
            <a:ext cx="12192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17649" y="373966"/>
            <a:ext cx="9777984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0" y="5867400"/>
            <a:ext cx="9777984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144256" y="6556248"/>
            <a:ext cx="2804160" cy="301752"/>
          </a:xfrm>
        </p:spPr>
        <p:txBody>
          <a:bodyPr/>
          <a:lstStyle>
            <a:lvl1pPr>
              <a:defRPr sz="900"/>
            </a:lvl1pPr>
          </a:lstStyle>
          <a:p>
            <a:fld id="{48A87A34-81AB-432B-8DAE-1953F412C126}" type="datetimeFigureOut">
              <a:rPr lang="en-US" smtClean="0"/>
              <a:pPr/>
              <a:t>9/14/2021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60576" y="6557169"/>
            <a:ext cx="6597429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56256" y="6556248"/>
            <a:ext cx="487680" cy="301752"/>
          </a:xfrm>
        </p:spPr>
        <p:txBody>
          <a:bodyPr/>
          <a:lstStyle>
            <a:lvl1pPr algn="ctr">
              <a:defRPr sz="900"/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5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9379" y="14069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8625059" y="4948410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1882808"/>
            <a:ext cx="109728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388608" y="6480969"/>
            <a:ext cx="28448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9/14/2021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481891"/>
            <a:ext cx="5680075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119360" y="6480969"/>
            <a:ext cx="67056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E23FED-83C8-3F47-8680-633CF69230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33600" y="2045304"/>
            <a:ext cx="7615162" cy="2387600"/>
          </a:xfrm>
        </p:spPr>
        <p:txBody>
          <a:bodyPr>
            <a:noAutofit/>
          </a:bodyPr>
          <a:lstStyle/>
          <a:p>
            <a:r>
              <a:rPr lang="en-US" sz="166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Aparajita" panose="02020603050405020304" pitchFamily="18" charset="0"/>
                <a:cs typeface="Aparajita" panose="02020603050405020304" pitchFamily="18" charset="0"/>
              </a:rPr>
              <a:t>अंत्याक्षरी</a:t>
            </a:r>
            <a:r>
              <a:rPr lang="en-US" sz="166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778105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CF7A9EC-07F8-BC4A-A6C7-B900425C2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828800"/>
            <a:ext cx="11353800" cy="2811010"/>
          </a:xfrm>
        </p:spPr>
        <p:txBody>
          <a:bodyPr>
            <a:noAutofit/>
          </a:bodyPr>
          <a:lstStyle/>
          <a:p>
            <a:pPr algn="ctr"/>
            <a:r>
              <a:rPr lang="en-US" sz="8000" b="1" dirty="0" err="1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चित्र</a:t>
            </a:r>
            <a:r>
              <a:rPr lang="en-US" sz="8000" b="1" dirty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hi-IN" sz="8000" b="1" dirty="0" smtClean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राउंड</a:t>
            </a:r>
            <a:r>
              <a:rPr lang="en-US" sz="13800" b="1" dirty="0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/>
            </a:r>
            <a:br>
              <a:rPr lang="en-US" sz="13800" b="1" dirty="0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</a:br>
            <a:r>
              <a:rPr lang="en-US" sz="12800" b="1" dirty="0" err="1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मुझे</a:t>
            </a:r>
            <a:r>
              <a:rPr lang="en-US" sz="12800" b="1" dirty="0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12800" b="1" dirty="0" err="1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देखकर</a:t>
            </a:r>
            <a:r>
              <a:rPr lang="en-US" sz="12800" b="1" dirty="0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12800" b="1" dirty="0" err="1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गाओ</a:t>
            </a:r>
            <a:endParaRPr lang="en-US" sz="12800" b="1" dirty="0">
              <a:solidFill>
                <a:schemeClr val="accent4"/>
              </a:solidFill>
              <a:latin typeface="Aparajita" pitchFamily="34" charset="0"/>
              <a:cs typeface="Aparajit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52860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7F1BCB9-D005-9740-89B0-36215BAA7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58368"/>
            <a:ext cx="10972800" cy="1399032"/>
          </a:xfrm>
        </p:spPr>
        <p:txBody>
          <a:bodyPr>
            <a:noAutofit/>
          </a:bodyPr>
          <a:lstStyle/>
          <a:p>
            <a:pPr algn="ctr"/>
            <a:r>
              <a:rPr lang="en-US" sz="8800" b="1" dirty="0" err="1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नियमावली</a:t>
            </a:r>
            <a:r>
              <a:rPr lang="en-US" sz="8800" b="1" dirty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DAA3407-7052-2B4C-81A0-4A3A45BC0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55333"/>
            <a:ext cx="10515600" cy="3721630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5400" dirty="0" err="1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इस</a:t>
            </a:r>
            <a:r>
              <a:rPr lang="en-US" sz="5400" dirty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5400" dirty="0" err="1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राउंड</a:t>
            </a:r>
            <a:r>
              <a:rPr lang="en-US" sz="5400" dirty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5400" dirty="0" err="1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में</a:t>
            </a:r>
            <a:r>
              <a:rPr lang="en-US" sz="5400" dirty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5400" dirty="0" err="1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एक</a:t>
            </a:r>
            <a:r>
              <a:rPr lang="en-US" sz="5400" dirty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5400" dirty="0" err="1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चित्र</a:t>
            </a:r>
            <a:r>
              <a:rPr lang="en-US" sz="5400" dirty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5400" dirty="0" err="1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दिखाया</a:t>
            </a:r>
            <a:r>
              <a:rPr lang="en-US" sz="5400" dirty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5400" dirty="0" err="1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जायेगा</a:t>
            </a:r>
            <a:r>
              <a:rPr lang="en-US" sz="5400" dirty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। </a:t>
            </a:r>
          </a:p>
          <a:p>
            <a:r>
              <a:rPr lang="hi-IN" sz="5400" dirty="0" smtClean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5400" dirty="0" err="1" smtClean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चित्र</a:t>
            </a:r>
            <a:r>
              <a:rPr lang="en-US" sz="5400" dirty="0" smtClean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5400" dirty="0" err="1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देखकर</a:t>
            </a:r>
            <a:r>
              <a:rPr lang="en-US" sz="5400" dirty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5400" dirty="0" err="1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उस</a:t>
            </a:r>
            <a:r>
              <a:rPr lang="en-US" sz="5400" dirty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5400" dirty="0" err="1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से</a:t>
            </a:r>
            <a:r>
              <a:rPr lang="en-US" sz="5400" dirty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5400" dirty="0" err="1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संबंधित</a:t>
            </a:r>
            <a:r>
              <a:rPr lang="en-US" sz="5400" dirty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5400" dirty="0" err="1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भजन</a:t>
            </a:r>
            <a:r>
              <a:rPr lang="en-US" sz="5400" dirty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5400" dirty="0" err="1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गाना</a:t>
            </a:r>
            <a:r>
              <a:rPr lang="en-US" sz="5400" dirty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5400" dirty="0" err="1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है</a:t>
            </a:r>
            <a:r>
              <a:rPr lang="en-US" sz="5400" dirty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।</a:t>
            </a:r>
          </a:p>
          <a:p>
            <a:r>
              <a:rPr lang="hi-IN" sz="5400" dirty="0" smtClean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5400" dirty="0" err="1" smtClean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समय</a:t>
            </a:r>
            <a:r>
              <a:rPr lang="en-US" sz="5400" dirty="0" smtClean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5400" dirty="0" err="1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सीमा</a:t>
            </a:r>
            <a:r>
              <a:rPr lang="en-US" sz="5400" dirty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hi-IN" sz="5400" dirty="0" smtClean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-</a:t>
            </a:r>
            <a:r>
              <a:rPr lang="en-US" sz="5400" dirty="0" smtClean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10 </a:t>
            </a:r>
            <a:r>
              <a:rPr lang="en-US" sz="5400" dirty="0" err="1" smtClean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सेकंड</a:t>
            </a:r>
            <a:endParaRPr lang="en-US" sz="5400" dirty="0">
              <a:solidFill>
                <a:schemeClr val="accent3">
                  <a:lumMod val="50000"/>
                </a:schemeClr>
              </a:solidFill>
              <a:latin typeface="Aparajita" pitchFamily="34" charset="0"/>
              <a:cs typeface="Aparajita" pitchFamily="34" charset="0"/>
            </a:endParaRPr>
          </a:p>
          <a:p>
            <a:endParaRPr lang="en-US" sz="5400" dirty="0">
              <a:solidFill>
                <a:schemeClr val="accent3">
                  <a:lumMod val="50000"/>
                </a:schemeClr>
              </a:solidFill>
              <a:latin typeface="Aparajita" pitchFamily="34" charset="0"/>
              <a:cs typeface="Aparajit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63462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5AB07FBE-0260-F747-B4BE-E2EC48B5EB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8713" y="281816"/>
            <a:ext cx="11289612" cy="6322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192128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442F7370-ECF1-2942-A374-98699FB8C4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02082" y="63499"/>
            <a:ext cx="5354452" cy="673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20637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F82D62E7-E3D7-FC4E-9F23-B3280B487CD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800" t="-1" r="4464" b="8878"/>
          <a:stretch/>
        </p:blipFill>
        <p:spPr>
          <a:xfrm>
            <a:off x="199571" y="1098805"/>
            <a:ext cx="11792858" cy="4407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565244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679428D3-5485-8147-93F3-426F3DE81A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25515" y="220833"/>
            <a:ext cx="6740970" cy="6416334"/>
          </a:xfrm>
        </p:spPr>
      </p:pic>
    </p:spTree>
    <p:extLst>
      <p:ext uri="{BB962C8B-B14F-4D97-AF65-F5344CB8AC3E}">
        <p14:creationId xmlns:p14="http://schemas.microsoft.com/office/powerpoint/2010/main" xmlns="" val="809892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BB125D84-E913-F849-8231-AB5917E88D1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930" b="6729"/>
          <a:stretch/>
        </p:blipFill>
        <p:spPr>
          <a:xfrm>
            <a:off x="1992689" y="328460"/>
            <a:ext cx="8604842" cy="6201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9170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BB125D84-E913-F849-8231-AB5917E88D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304800"/>
            <a:ext cx="7010400" cy="6201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9170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CF7A9EC-07F8-BC4A-A6C7-B900425C2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828800"/>
            <a:ext cx="11353800" cy="2811010"/>
          </a:xfrm>
        </p:spPr>
        <p:txBody>
          <a:bodyPr>
            <a:noAutofit/>
          </a:bodyPr>
          <a:lstStyle/>
          <a:p>
            <a:pPr algn="ctr"/>
            <a:r>
              <a:rPr lang="hi-IN" sz="8000" b="1" dirty="0" smtClean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प्रश्न</a:t>
            </a:r>
            <a:r>
              <a:rPr lang="en-US" sz="8000" b="1" dirty="0" smtClean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hi-IN" sz="8000" b="1" dirty="0" smtClean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राउंड</a:t>
            </a:r>
            <a:r>
              <a:rPr lang="en-US" sz="13800" b="1" dirty="0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/>
            </a:r>
            <a:br>
              <a:rPr lang="en-US" sz="13800" b="1" dirty="0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</a:br>
            <a:r>
              <a:rPr lang="hi-IN" sz="12600" b="1" dirty="0" smtClean="0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उत्तर ढूंढ़कर</a:t>
            </a:r>
            <a:r>
              <a:rPr lang="en-US" sz="12600" b="1" dirty="0" smtClean="0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12600" b="1" dirty="0" err="1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गाओ</a:t>
            </a:r>
            <a:endParaRPr lang="en-US" sz="12600" b="1" dirty="0">
              <a:solidFill>
                <a:schemeClr val="accent4"/>
              </a:solidFill>
              <a:latin typeface="Aparajita" pitchFamily="34" charset="0"/>
              <a:cs typeface="Aparajit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52860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40D4CBC-BE2C-1A4B-9A4B-0F450AF5D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057" y="228826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8000" dirty="0" err="1">
                <a:latin typeface="Aparajita" panose="02020603050405020304" pitchFamily="18" charset="0"/>
                <a:cs typeface="Aparajita" panose="02020603050405020304" pitchFamily="18" charset="0"/>
              </a:rPr>
              <a:t>आचार्य</a:t>
            </a:r>
            <a:r>
              <a:rPr lang="en-US" sz="8000" dirty="0"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000" dirty="0" err="1">
                <a:latin typeface="Aparajita" panose="02020603050405020304" pitchFamily="18" charset="0"/>
                <a:cs typeface="Aparajita" panose="02020603050405020304" pitchFamily="18" charset="0"/>
              </a:rPr>
              <a:t>कुन्दकुन्द</a:t>
            </a:r>
            <a:r>
              <a:rPr lang="en-US" sz="8000" dirty="0"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000" dirty="0" err="1">
                <a:latin typeface="Aparajita" panose="02020603050405020304" pitchFamily="18" charset="0"/>
                <a:cs typeface="Aparajita" panose="02020603050405020304" pitchFamily="18" charset="0"/>
              </a:rPr>
              <a:t>द्वारा</a:t>
            </a:r>
            <a:r>
              <a:rPr lang="en-US" sz="8000" dirty="0"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000" dirty="0" err="1">
                <a:latin typeface="Aparajita" panose="02020603050405020304" pitchFamily="18" charset="0"/>
                <a:cs typeface="Aparajita" panose="02020603050405020304" pitchFamily="18" charset="0"/>
              </a:rPr>
              <a:t>रचित</a:t>
            </a:r>
            <a:r>
              <a:rPr lang="en-US" sz="8000" dirty="0"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000" dirty="0" err="1">
                <a:latin typeface="Aparajita" panose="02020603050405020304" pitchFamily="18" charset="0"/>
                <a:cs typeface="Aparajita" panose="02020603050405020304" pitchFamily="18" charset="0"/>
              </a:rPr>
              <a:t>एक</a:t>
            </a:r>
            <a:r>
              <a:rPr lang="en-US" sz="8000" dirty="0"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000" dirty="0" err="1">
                <a:latin typeface="Aparajita" panose="02020603050405020304" pitchFamily="18" charset="0"/>
                <a:cs typeface="Aparajita" panose="02020603050405020304" pitchFamily="18" charset="0"/>
              </a:rPr>
              <a:t>शास्त्र</a:t>
            </a:r>
            <a:endParaRPr lang="en-US" sz="8000" dirty="0"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94177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21D8935-C155-8B41-A11D-9830BC616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24001"/>
            <a:ext cx="10591800" cy="3428999"/>
          </a:xfrm>
        </p:spPr>
        <p:txBody>
          <a:bodyPr>
            <a:noAutofit/>
          </a:bodyPr>
          <a:lstStyle/>
          <a:p>
            <a:pPr algn="ctr"/>
            <a:r>
              <a:rPr lang="en-US" sz="7200" b="1" dirty="0" err="1">
                <a:solidFill>
                  <a:schemeClr val="accent4"/>
                </a:solidFill>
                <a:effectLst/>
                <a:latin typeface="Aparajita" pitchFamily="34" charset="0"/>
                <a:cs typeface="Aparajita" pitchFamily="34" charset="0"/>
              </a:rPr>
              <a:t>शब्द</a:t>
            </a:r>
            <a:r>
              <a:rPr lang="en-US" sz="7200" b="1" dirty="0">
                <a:solidFill>
                  <a:schemeClr val="accent4"/>
                </a:solidFill>
                <a:effectLst/>
                <a:latin typeface="Aparajita" pitchFamily="34" charset="0"/>
                <a:cs typeface="Aparajita" pitchFamily="34" charset="0"/>
              </a:rPr>
              <a:t> </a:t>
            </a:r>
            <a:r>
              <a:rPr lang="hi-IN" sz="7200" b="1" dirty="0" smtClean="0">
                <a:solidFill>
                  <a:schemeClr val="accent4"/>
                </a:solidFill>
                <a:effectLst/>
                <a:latin typeface="Aparajita" pitchFamily="34" charset="0"/>
                <a:cs typeface="Aparajita" pitchFamily="34" charset="0"/>
              </a:rPr>
              <a:t>राउंड</a:t>
            </a:r>
            <a:r>
              <a:rPr lang="en-US" sz="7200" b="1" dirty="0">
                <a:solidFill>
                  <a:schemeClr val="accent4"/>
                </a:solidFill>
                <a:effectLst/>
                <a:latin typeface="Aparajita" pitchFamily="34" charset="0"/>
                <a:cs typeface="Aparajita" pitchFamily="34" charset="0"/>
              </a:rPr>
              <a:t/>
            </a:r>
            <a:br>
              <a:rPr lang="en-US" sz="7200" b="1" dirty="0">
                <a:solidFill>
                  <a:schemeClr val="accent4"/>
                </a:solidFill>
                <a:effectLst/>
                <a:latin typeface="Aparajita" pitchFamily="34" charset="0"/>
                <a:cs typeface="Aparajita" pitchFamily="34" charset="0"/>
              </a:rPr>
            </a:br>
            <a:r>
              <a:rPr lang="en-US" sz="13800" b="1" dirty="0" err="1">
                <a:solidFill>
                  <a:schemeClr val="accent4"/>
                </a:solidFill>
                <a:effectLst/>
                <a:latin typeface="Aparajita" pitchFamily="34" charset="0"/>
                <a:cs typeface="Aparajita" pitchFamily="34" charset="0"/>
              </a:rPr>
              <a:t>गुनगुनाते</a:t>
            </a:r>
            <a:r>
              <a:rPr lang="en-US" sz="13800" b="1" dirty="0">
                <a:solidFill>
                  <a:schemeClr val="accent4"/>
                </a:solidFill>
                <a:effectLst/>
                <a:latin typeface="Aparajita" pitchFamily="34" charset="0"/>
                <a:cs typeface="Aparajita" pitchFamily="34" charset="0"/>
              </a:rPr>
              <a:t> </a:t>
            </a:r>
            <a:r>
              <a:rPr lang="en-US" sz="13800" b="1" dirty="0" err="1">
                <a:solidFill>
                  <a:schemeClr val="accent4"/>
                </a:solidFill>
                <a:effectLst/>
                <a:latin typeface="Aparajita" pitchFamily="34" charset="0"/>
                <a:cs typeface="Aparajita" pitchFamily="34" charset="0"/>
              </a:rPr>
              <a:t>रहो</a:t>
            </a:r>
            <a:r>
              <a:rPr lang="en-US" sz="13800" b="1" dirty="0">
                <a:solidFill>
                  <a:schemeClr val="accent4"/>
                </a:solidFill>
                <a:effectLst/>
                <a:latin typeface="Aparajita" pitchFamily="34" charset="0"/>
                <a:cs typeface="Aparajita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783668511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40D4CBC-BE2C-1A4B-9A4B-0F450AF5D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057" y="228826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hi-IN" sz="8000" dirty="0" smtClean="0">
                <a:latin typeface="Aparajita" panose="02020603050405020304" pitchFamily="18" charset="0"/>
                <a:cs typeface="Aparajita" panose="02020603050405020304" pitchFamily="18" charset="0"/>
              </a:rPr>
              <a:t>नग्नता, दिगंबरत्व, एक समय आहार आदि किसके गुण हैं?</a:t>
            </a:r>
            <a:endParaRPr lang="en-US" sz="8000" dirty="0"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94177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40D4CBC-BE2C-1A4B-9A4B-0F450AF5D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3360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hi-IN" sz="8000" dirty="0" smtClean="0">
                <a:latin typeface="Aparajita" panose="02020603050405020304" pitchFamily="18" charset="0"/>
                <a:cs typeface="Aparajita" panose="02020603050405020304" pitchFamily="18" charset="0"/>
              </a:rPr>
              <a:t>शाश्वत सिद्धक्षेत्र किसे कहा जाता है?</a:t>
            </a:r>
            <a:endParaRPr lang="en-US" sz="8000" dirty="0"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94177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40D4CBC-BE2C-1A4B-9A4B-0F450AF5D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3360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hi-IN" sz="8000" dirty="0" smtClean="0">
                <a:latin typeface="Aparajita" panose="02020603050405020304" pitchFamily="18" charset="0"/>
                <a:cs typeface="Aparajita" panose="02020603050405020304" pitchFamily="18" charset="0"/>
              </a:rPr>
              <a:t>अभी किसका शासनकाल चल रहा है?</a:t>
            </a:r>
            <a:endParaRPr lang="en-US" sz="8000" dirty="0"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94177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40D4CBC-BE2C-1A4B-9A4B-0F450AF5D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3360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hi-IN" sz="8000" dirty="0" smtClean="0">
                <a:latin typeface="Aparajita" panose="02020603050405020304" pitchFamily="18" charset="0"/>
                <a:cs typeface="Aparajita" panose="02020603050405020304" pitchFamily="18" charset="0"/>
              </a:rPr>
              <a:t>इस दुषम भीषण काल में जिनदेव का विरह होने पर हमारा सहायक कौन हैं?</a:t>
            </a:r>
            <a:endParaRPr lang="en-US" sz="8000" dirty="0"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94177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40D4CBC-BE2C-1A4B-9A4B-0F450AF5D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3360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hi-IN" sz="8000" dirty="0" smtClean="0">
                <a:latin typeface="Aparajita" panose="02020603050405020304" pitchFamily="18" charset="0"/>
                <a:cs typeface="Aparajita" panose="02020603050405020304" pitchFamily="18" charset="0"/>
              </a:rPr>
              <a:t>विहरमान बीस तीर्थंकरों में पहले कौन हैं?</a:t>
            </a:r>
            <a:endParaRPr lang="en-US" sz="8000" dirty="0"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94177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CF7A9EC-07F8-BC4A-A6C7-B900425C2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828800"/>
            <a:ext cx="11353800" cy="2811010"/>
          </a:xfrm>
        </p:spPr>
        <p:txBody>
          <a:bodyPr>
            <a:noAutofit/>
          </a:bodyPr>
          <a:lstStyle/>
          <a:p>
            <a:pPr algn="ctr"/>
            <a:r>
              <a:rPr lang="hi-IN" sz="8000" b="1" dirty="0" smtClean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हेट्रिक</a:t>
            </a:r>
            <a:r>
              <a:rPr lang="en-US" sz="8000" b="1" dirty="0" smtClean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hi-IN" sz="8000" b="1" dirty="0" smtClean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राउंड</a:t>
            </a:r>
            <a:r>
              <a:rPr lang="en-US" sz="13800" b="1" dirty="0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/>
            </a:r>
            <a:br>
              <a:rPr lang="en-US" sz="13800" b="1" dirty="0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</a:br>
            <a:r>
              <a:rPr lang="hi-IN" sz="13800" b="1" dirty="0" smtClean="0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एक साथ गाओ</a:t>
            </a:r>
            <a:endParaRPr lang="en-US" sz="13800" b="1" dirty="0">
              <a:solidFill>
                <a:schemeClr val="accent4"/>
              </a:solidFill>
              <a:latin typeface="Aparajita" pitchFamily="34" charset="0"/>
              <a:cs typeface="Aparajit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52860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7DD0C3F-4120-CA4F-9E07-C14BE7A82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8762"/>
            <a:ext cx="10515600" cy="1016000"/>
          </a:xfrm>
        </p:spPr>
        <p:txBody>
          <a:bodyPr>
            <a:noAutofit/>
          </a:bodyPr>
          <a:lstStyle/>
          <a:p>
            <a:pPr algn="ctr"/>
            <a:r>
              <a:rPr lang="en-US" sz="7200" b="1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नियमावली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1EBB747-DE0C-2941-A03E-FBD5D885C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79523"/>
            <a:ext cx="10515600" cy="3697439"/>
          </a:xfrm>
        </p:spPr>
        <p:txBody>
          <a:bodyPr>
            <a:normAutofit/>
          </a:bodyPr>
          <a:lstStyle/>
          <a:p>
            <a:r>
              <a:rPr lang="hi-IN" sz="4800" dirty="0" smtClean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4800" dirty="0" err="1" smtClean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इस</a:t>
            </a:r>
            <a:r>
              <a:rPr lang="en-US" sz="4800" dirty="0" smtClean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4800" dirty="0" err="1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राउंड</a:t>
            </a:r>
            <a:r>
              <a:rPr lang="en-US" sz="4800" dirty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4800" dirty="0" err="1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में</a:t>
            </a:r>
            <a:r>
              <a:rPr lang="en-US" sz="4800" dirty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4800" dirty="0" err="1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आपको</a:t>
            </a:r>
            <a:r>
              <a:rPr lang="en-US" sz="4800" dirty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4800" dirty="0" err="1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तीन</a:t>
            </a:r>
            <a:r>
              <a:rPr lang="en-US" sz="4800" dirty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4800" dirty="0" err="1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भजन</a:t>
            </a:r>
            <a:r>
              <a:rPr lang="en-US" sz="4800" dirty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4800" dirty="0" err="1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एक</a:t>
            </a:r>
            <a:r>
              <a:rPr lang="en-US" sz="4800" dirty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4800" dirty="0" err="1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साथ</a:t>
            </a:r>
            <a:r>
              <a:rPr lang="en-US" sz="4800" dirty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4800" dirty="0" err="1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गाने</a:t>
            </a:r>
            <a:r>
              <a:rPr lang="en-US" sz="4800" dirty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4800" dirty="0" err="1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है</a:t>
            </a:r>
            <a:r>
              <a:rPr lang="en-US" sz="4800" dirty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।</a:t>
            </a:r>
          </a:p>
          <a:p>
            <a:r>
              <a:rPr lang="hi-IN" sz="4800" dirty="0" smtClean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4800" dirty="0" err="1" smtClean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हम</a:t>
            </a:r>
            <a:r>
              <a:rPr lang="en-US" sz="4800" dirty="0" smtClean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4800" dirty="0" err="1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आपको</a:t>
            </a:r>
            <a:r>
              <a:rPr lang="en-US" sz="4800" dirty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4800" dirty="0" err="1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तीन</a:t>
            </a:r>
            <a:r>
              <a:rPr lang="en-US" sz="4800" dirty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4800" dirty="0" err="1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शब्द</a:t>
            </a:r>
            <a:r>
              <a:rPr lang="en-US" sz="4800" dirty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4800" dirty="0" err="1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देंगे</a:t>
            </a:r>
            <a:r>
              <a:rPr lang="en-US" sz="4800" dirty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4800" dirty="0" err="1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और</a:t>
            </a:r>
            <a:r>
              <a:rPr lang="en-US" sz="4800" dirty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4800" dirty="0" err="1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आपको</a:t>
            </a:r>
            <a:r>
              <a:rPr lang="en-US" sz="4800" dirty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4800" dirty="0" err="1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लगातार</a:t>
            </a:r>
            <a:r>
              <a:rPr lang="en-US" sz="4800" dirty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4800" dirty="0" err="1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तीनों</a:t>
            </a:r>
            <a:r>
              <a:rPr lang="en-US" sz="4800" dirty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4800" dirty="0" err="1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भजन</a:t>
            </a:r>
            <a:r>
              <a:rPr lang="en-US" sz="4800" dirty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4800" dirty="0" err="1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गाना</a:t>
            </a:r>
            <a:r>
              <a:rPr lang="en-US" sz="4800" dirty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4800" dirty="0" err="1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है</a:t>
            </a:r>
            <a:r>
              <a:rPr lang="en-US" sz="4800" dirty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।</a:t>
            </a:r>
          </a:p>
          <a:p>
            <a:r>
              <a:rPr lang="hi-IN" sz="4800" dirty="0" smtClean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4800" dirty="0" err="1" smtClean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समय</a:t>
            </a:r>
            <a:r>
              <a:rPr lang="hi-IN" sz="4800" dirty="0" smtClean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4800" dirty="0" smtClean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-</a:t>
            </a:r>
            <a:r>
              <a:rPr lang="hi-IN" sz="4800" dirty="0" smtClean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4800" dirty="0" err="1" smtClean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सीमा</a:t>
            </a:r>
            <a:r>
              <a:rPr lang="hi-IN" sz="4800" dirty="0" smtClean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- </a:t>
            </a:r>
            <a:r>
              <a:rPr lang="en-US" sz="4800" dirty="0" smtClean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25 </a:t>
            </a:r>
            <a:r>
              <a:rPr lang="en-US" sz="4800" dirty="0" err="1" smtClean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सेकंड</a:t>
            </a:r>
            <a:endParaRPr lang="en-US" sz="4800" dirty="0">
              <a:solidFill>
                <a:schemeClr val="accent3">
                  <a:lumMod val="50000"/>
                </a:schemeClr>
              </a:solidFill>
              <a:latin typeface="Aparajita" pitchFamily="34" charset="0"/>
              <a:cs typeface="Aparajit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97934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ecagon 3">
            <a:extLst>
              <a:ext uri="{FF2B5EF4-FFF2-40B4-BE49-F238E27FC236}">
                <a16:creationId xmlns:a16="http://schemas.microsoft.com/office/drawing/2014/main" xmlns="" id="{4191E240-112D-554A-A501-39AB7CB98B5A}"/>
              </a:ext>
            </a:extLst>
          </p:cNvPr>
          <p:cNvSpPr/>
          <p:nvPr/>
        </p:nvSpPr>
        <p:spPr>
          <a:xfrm>
            <a:off x="1165979" y="2164443"/>
            <a:ext cx="2910115" cy="2529114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/>
              <a:t>रोम</a:t>
            </a:r>
          </a:p>
        </p:txBody>
      </p:sp>
      <p:sp>
        <p:nvSpPr>
          <p:cNvPr id="5" name="Decagon 4">
            <a:extLst>
              <a:ext uri="{FF2B5EF4-FFF2-40B4-BE49-F238E27FC236}">
                <a16:creationId xmlns:a16="http://schemas.microsoft.com/office/drawing/2014/main" xmlns="" id="{9266762A-F8B4-6A45-ABF7-2A479FD320C7}"/>
              </a:ext>
            </a:extLst>
          </p:cNvPr>
          <p:cNvSpPr/>
          <p:nvPr/>
        </p:nvSpPr>
        <p:spPr>
          <a:xfrm>
            <a:off x="4819954" y="2164443"/>
            <a:ext cx="2910115" cy="2529114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/>
              <a:t>माँ </a:t>
            </a:r>
          </a:p>
        </p:txBody>
      </p:sp>
      <p:sp>
        <p:nvSpPr>
          <p:cNvPr id="6" name="Decagon 5">
            <a:extLst>
              <a:ext uri="{FF2B5EF4-FFF2-40B4-BE49-F238E27FC236}">
                <a16:creationId xmlns:a16="http://schemas.microsoft.com/office/drawing/2014/main" xmlns="" id="{A6C325F1-9729-6644-9F37-F567266D8439}"/>
              </a:ext>
            </a:extLst>
          </p:cNvPr>
          <p:cNvSpPr/>
          <p:nvPr/>
        </p:nvSpPr>
        <p:spPr>
          <a:xfrm>
            <a:off x="8277980" y="2164443"/>
            <a:ext cx="2748041" cy="2529114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/>
              <a:t>भावना </a:t>
            </a:r>
          </a:p>
        </p:txBody>
      </p:sp>
    </p:spTree>
    <p:extLst>
      <p:ext uri="{BB962C8B-B14F-4D97-AF65-F5344CB8AC3E}">
        <p14:creationId xmlns:p14="http://schemas.microsoft.com/office/powerpoint/2010/main" xmlns="" val="27614230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ecagon 3">
            <a:extLst>
              <a:ext uri="{FF2B5EF4-FFF2-40B4-BE49-F238E27FC236}">
                <a16:creationId xmlns:a16="http://schemas.microsoft.com/office/drawing/2014/main" xmlns="" id="{4191E240-112D-554A-A501-39AB7CB98B5A}"/>
              </a:ext>
            </a:extLst>
          </p:cNvPr>
          <p:cNvSpPr/>
          <p:nvPr/>
        </p:nvSpPr>
        <p:spPr>
          <a:xfrm>
            <a:off x="1165979" y="2164443"/>
            <a:ext cx="2910115" cy="2529114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/>
              <a:t>आत्मा </a:t>
            </a:r>
          </a:p>
        </p:txBody>
      </p:sp>
      <p:sp>
        <p:nvSpPr>
          <p:cNvPr id="5" name="Decagon 4">
            <a:extLst>
              <a:ext uri="{FF2B5EF4-FFF2-40B4-BE49-F238E27FC236}">
                <a16:creationId xmlns:a16="http://schemas.microsoft.com/office/drawing/2014/main" xmlns="" id="{9266762A-F8B4-6A45-ABF7-2A479FD320C7}"/>
              </a:ext>
            </a:extLst>
          </p:cNvPr>
          <p:cNvSpPr/>
          <p:nvPr/>
        </p:nvSpPr>
        <p:spPr>
          <a:xfrm>
            <a:off x="4819954" y="2164443"/>
            <a:ext cx="2910115" cy="2529114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/>
              <a:t>ज्ञानी</a:t>
            </a:r>
          </a:p>
        </p:txBody>
      </p:sp>
      <p:sp>
        <p:nvSpPr>
          <p:cNvPr id="6" name="Decagon 5">
            <a:extLst>
              <a:ext uri="{FF2B5EF4-FFF2-40B4-BE49-F238E27FC236}">
                <a16:creationId xmlns:a16="http://schemas.microsoft.com/office/drawing/2014/main" xmlns="" id="{A6C325F1-9729-6644-9F37-F567266D8439}"/>
              </a:ext>
            </a:extLst>
          </p:cNvPr>
          <p:cNvSpPr/>
          <p:nvPr/>
        </p:nvSpPr>
        <p:spPr>
          <a:xfrm>
            <a:off x="8277980" y="2164443"/>
            <a:ext cx="2748041" cy="2529114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/>
              <a:t> प्रभु </a:t>
            </a:r>
          </a:p>
        </p:txBody>
      </p:sp>
    </p:spTree>
    <p:extLst>
      <p:ext uri="{BB962C8B-B14F-4D97-AF65-F5344CB8AC3E}">
        <p14:creationId xmlns:p14="http://schemas.microsoft.com/office/powerpoint/2010/main" xmlns="" val="11589763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ecagon 3">
            <a:extLst>
              <a:ext uri="{FF2B5EF4-FFF2-40B4-BE49-F238E27FC236}">
                <a16:creationId xmlns:a16="http://schemas.microsoft.com/office/drawing/2014/main" xmlns="" id="{4191E240-112D-554A-A501-39AB7CB98B5A}"/>
              </a:ext>
            </a:extLst>
          </p:cNvPr>
          <p:cNvSpPr/>
          <p:nvPr/>
        </p:nvSpPr>
        <p:spPr>
          <a:xfrm>
            <a:off x="1165979" y="2164443"/>
            <a:ext cx="2910115" cy="2529114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/>
              <a:t>ज्ञाता </a:t>
            </a:r>
          </a:p>
        </p:txBody>
      </p:sp>
      <p:sp>
        <p:nvSpPr>
          <p:cNvPr id="5" name="Decagon 4">
            <a:extLst>
              <a:ext uri="{FF2B5EF4-FFF2-40B4-BE49-F238E27FC236}">
                <a16:creationId xmlns:a16="http://schemas.microsoft.com/office/drawing/2014/main" xmlns="" id="{9266762A-F8B4-6A45-ABF7-2A479FD320C7}"/>
              </a:ext>
            </a:extLst>
          </p:cNvPr>
          <p:cNvSpPr/>
          <p:nvPr/>
        </p:nvSpPr>
        <p:spPr>
          <a:xfrm>
            <a:off x="4819954" y="2164443"/>
            <a:ext cx="2910115" cy="2529114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/>
              <a:t>लहर </a:t>
            </a:r>
          </a:p>
        </p:txBody>
      </p:sp>
      <p:sp>
        <p:nvSpPr>
          <p:cNvPr id="6" name="Decagon 5">
            <a:extLst>
              <a:ext uri="{FF2B5EF4-FFF2-40B4-BE49-F238E27FC236}">
                <a16:creationId xmlns:a16="http://schemas.microsoft.com/office/drawing/2014/main" xmlns="" id="{A6C325F1-9729-6644-9F37-F567266D8439}"/>
              </a:ext>
            </a:extLst>
          </p:cNvPr>
          <p:cNvSpPr/>
          <p:nvPr/>
        </p:nvSpPr>
        <p:spPr>
          <a:xfrm>
            <a:off x="8277980" y="2164443"/>
            <a:ext cx="2748041" cy="2529114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/>
              <a:t>वीर  </a:t>
            </a:r>
          </a:p>
        </p:txBody>
      </p:sp>
    </p:spTree>
    <p:extLst>
      <p:ext uri="{BB962C8B-B14F-4D97-AF65-F5344CB8AC3E}">
        <p14:creationId xmlns:p14="http://schemas.microsoft.com/office/powerpoint/2010/main" xmlns="" val="3992769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7F1BCB9-D005-9740-89B0-36215BAA7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05968"/>
            <a:ext cx="10972800" cy="1399032"/>
          </a:xfrm>
        </p:spPr>
        <p:txBody>
          <a:bodyPr>
            <a:normAutofit/>
          </a:bodyPr>
          <a:lstStyle/>
          <a:p>
            <a:pPr algn="ctr"/>
            <a:r>
              <a:rPr lang="en-US" sz="7200" b="1" dirty="0" err="1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नियमावली</a:t>
            </a:r>
            <a:r>
              <a:rPr lang="en-US" sz="7200" b="1" dirty="0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DAA3407-7052-2B4C-81A0-4A3A45BC0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455333"/>
            <a:ext cx="10515600" cy="2497667"/>
          </a:xfrm>
        </p:spPr>
        <p:txBody>
          <a:bodyPr>
            <a:noAutofit/>
          </a:bodyPr>
          <a:lstStyle/>
          <a:p>
            <a:r>
              <a:rPr lang="hi-IN" sz="4800" dirty="0" smtClean="0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4800" dirty="0" err="1" smtClean="0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इसमें</a:t>
            </a:r>
            <a:r>
              <a:rPr lang="en-US" sz="4800" dirty="0" smtClean="0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4800" dirty="0" err="1" smtClean="0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सबसे</a:t>
            </a:r>
            <a:r>
              <a:rPr lang="en-US" sz="4800" dirty="0" smtClean="0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4800" dirty="0" err="1" smtClean="0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पहले</a:t>
            </a:r>
            <a:r>
              <a:rPr lang="en-US" sz="4800" dirty="0" smtClean="0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4800" dirty="0" err="1" smtClean="0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आपको</a:t>
            </a:r>
            <a:r>
              <a:rPr lang="en-US" sz="4800" dirty="0" smtClean="0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4800" dirty="0" err="1" smtClean="0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शब्द</a:t>
            </a:r>
            <a:r>
              <a:rPr lang="en-US" sz="4800" dirty="0" smtClean="0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4800" dirty="0" err="1" smtClean="0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बनाना</a:t>
            </a:r>
            <a:r>
              <a:rPr lang="en-US" sz="4800" dirty="0" smtClean="0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4800" dirty="0" err="1" smtClean="0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है</a:t>
            </a:r>
            <a:r>
              <a:rPr lang="en-US" sz="4800" dirty="0" smtClean="0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। </a:t>
            </a:r>
            <a:endParaRPr lang="en-US" sz="4800" dirty="0">
              <a:solidFill>
                <a:schemeClr val="accent4"/>
              </a:solidFill>
              <a:latin typeface="Aparajita" pitchFamily="34" charset="0"/>
              <a:cs typeface="Aparajita" pitchFamily="34" charset="0"/>
            </a:endParaRPr>
          </a:p>
          <a:p>
            <a:r>
              <a:rPr lang="hi-IN" sz="4800" dirty="0" smtClean="0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4800" dirty="0" err="1" smtClean="0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गाते</a:t>
            </a:r>
            <a:r>
              <a:rPr lang="en-US" sz="4800" dirty="0" smtClean="0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4800" dirty="0" err="1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समय</a:t>
            </a:r>
            <a:r>
              <a:rPr lang="en-US" sz="4800" dirty="0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4800" dirty="0" err="1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भजन</a:t>
            </a:r>
            <a:r>
              <a:rPr lang="en-US" sz="4800" dirty="0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4800" dirty="0" err="1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में</a:t>
            </a:r>
            <a:r>
              <a:rPr lang="en-US" sz="4800" dirty="0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4800" dirty="0" err="1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वो</a:t>
            </a:r>
            <a:r>
              <a:rPr lang="en-US" sz="4800" dirty="0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4800" dirty="0" err="1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शब्द</a:t>
            </a:r>
            <a:r>
              <a:rPr lang="en-US" sz="4800" dirty="0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4800" dirty="0" err="1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आना</a:t>
            </a:r>
            <a:r>
              <a:rPr lang="en-US" sz="4800" dirty="0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4800" dirty="0" err="1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जरूरी</a:t>
            </a:r>
            <a:r>
              <a:rPr lang="en-US" sz="4800" dirty="0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4800" dirty="0" err="1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है</a:t>
            </a:r>
            <a:r>
              <a:rPr lang="en-US" sz="4800" dirty="0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 ।</a:t>
            </a:r>
          </a:p>
          <a:p>
            <a:r>
              <a:rPr lang="hi-IN" sz="4800" dirty="0" smtClean="0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4800" dirty="0" err="1" smtClean="0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समय</a:t>
            </a:r>
            <a:r>
              <a:rPr lang="en-US" sz="4800" dirty="0" smtClean="0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4800" dirty="0" err="1" smtClean="0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सीमा</a:t>
            </a:r>
            <a:r>
              <a:rPr lang="hi-IN" sz="4800" dirty="0" smtClean="0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 -</a:t>
            </a:r>
            <a:r>
              <a:rPr lang="en-US" sz="4800" dirty="0" smtClean="0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4800" dirty="0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10 </a:t>
            </a:r>
            <a:r>
              <a:rPr lang="en-US" sz="4800" dirty="0" err="1" smtClean="0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सेकंड</a:t>
            </a:r>
            <a:r>
              <a:rPr lang="en-US" sz="4800" dirty="0" smtClean="0">
                <a:solidFill>
                  <a:schemeClr val="accent4"/>
                </a:solidFill>
                <a:latin typeface="Aparajita" pitchFamily="34" charset="0"/>
                <a:cs typeface="Aparajita" pitchFamily="34" charset="0"/>
              </a:rPr>
              <a:t> </a:t>
            </a:r>
            <a:endParaRPr lang="en-US" sz="4800" dirty="0">
              <a:solidFill>
                <a:schemeClr val="accent4"/>
              </a:solidFill>
              <a:latin typeface="Aparajita" pitchFamily="34" charset="0"/>
              <a:cs typeface="Aparajit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5433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ecagon 3">
            <a:extLst>
              <a:ext uri="{FF2B5EF4-FFF2-40B4-BE49-F238E27FC236}">
                <a16:creationId xmlns:a16="http://schemas.microsoft.com/office/drawing/2014/main" xmlns="" id="{4191E240-112D-554A-A501-39AB7CB98B5A}"/>
              </a:ext>
            </a:extLst>
          </p:cNvPr>
          <p:cNvSpPr/>
          <p:nvPr/>
        </p:nvSpPr>
        <p:spPr>
          <a:xfrm>
            <a:off x="1165979" y="2164443"/>
            <a:ext cx="2910115" cy="2529114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i-IN" sz="4800" dirty="0" smtClean="0"/>
              <a:t>शिखर</a:t>
            </a:r>
            <a:endParaRPr lang="en-US" sz="4800" dirty="0"/>
          </a:p>
        </p:txBody>
      </p:sp>
      <p:sp>
        <p:nvSpPr>
          <p:cNvPr id="5" name="Decagon 4">
            <a:extLst>
              <a:ext uri="{FF2B5EF4-FFF2-40B4-BE49-F238E27FC236}">
                <a16:creationId xmlns:a16="http://schemas.microsoft.com/office/drawing/2014/main" xmlns="" id="{9266762A-F8B4-6A45-ABF7-2A479FD320C7}"/>
              </a:ext>
            </a:extLst>
          </p:cNvPr>
          <p:cNvSpPr/>
          <p:nvPr/>
        </p:nvSpPr>
        <p:spPr>
          <a:xfrm>
            <a:off x="4819954" y="2164443"/>
            <a:ext cx="2910115" cy="2529114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i-IN" sz="4800" dirty="0" smtClean="0"/>
              <a:t>शांति</a:t>
            </a:r>
            <a:r>
              <a:rPr lang="en-US" sz="4800" dirty="0" smtClean="0"/>
              <a:t> </a:t>
            </a:r>
            <a:endParaRPr lang="en-US" sz="4800" dirty="0"/>
          </a:p>
        </p:txBody>
      </p:sp>
      <p:sp>
        <p:nvSpPr>
          <p:cNvPr id="6" name="Decagon 5">
            <a:extLst>
              <a:ext uri="{FF2B5EF4-FFF2-40B4-BE49-F238E27FC236}">
                <a16:creationId xmlns:a16="http://schemas.microsoft.com/office/drawing/2014/main" xmlns="" id="{A6C325F1-9729-6644-9F37-F567266D8439}"/>
              </a:ext>
            </a:extLst>
          </p:cNvPr>
          <p:cNvSpPr/>
          <p:nvPr/>
        </p:nvSpPr>
        <p:spPr>
          <a:xfrm>
            <a:off x="8277980" y="2164443"/>
            <a:ext cx="2748041" cy="2529114"/>
          </a:xfrm>
          <a:prstGeom prst="dec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i-IN" sz="4800" dirty="0" smtClean="0"/>
              <a:t>पारस</a:t>
            </a:r>
            <a:r>
              <a:rPr lang="en-US" sz="4800" dirty="0" smtClean="0"/>
              <a:t>  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xmlns="" val="3992769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34246874-983C-E849-8D41-B57C1465BA18}"/>
              </a:ext>
            </a:extLst>
          </p:cNvPr>
          <p:cNvSpPr/>
          <p:nvPr/>
        </p:nvSpPr>
        <p:spPr>
          <a:xfrm>
            <a:off x="3528183" y="2137834"/>
            <a:ext cx="2232781" cy="214388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/>
              <a:t>हा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FD31E843-4982-424C-A73A-BA3DC8D6B0C7}"/>
              </a:ext>
            </a:extLst>
          </p:cNvPr>
          <p:cNvSpPr/>
          <p:nvPr/>
        </p:nvSpPr>
        <p:spPr>
          <a:xfrm>
            <a:off x="580572" y="2137834"/>
            <a:ext cx="2232781" cy="214388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/>
              <a:t>र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B58CE766-428C-9941-BFCB-3A9586B48E22}"/>
              </a:ext>
            </a:extLst>
          </p:cNvPr>
          <p:cNvSpPr/>
          <p:nvPr/>
        </p:nvSpPr>
        <p:spPr>
          <a:xfrm>
            <a:off x="6541710" y="2142370"/>
            <a:ext cx="2232782" cy="214388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/>
              <a:t>म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B56602F0-70F6-4D4A-A58C-53C703EA6761}"/>
              </a:ext>
            </a:extLst>
          </p:cNvPr>
          <p:cNvSpPr/>
          <p:nvPr/>
        </p:nvSpPr>
        <p:spPr>
          <a:xfrm>
            <a:off x="9555239" y="2137834"/>
            <a:ext cx="2232781" cy="214388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/>
              <a:t>वी</a:t>
            </a:r>
          </a:p>
        </p:txBody>
      </p:sp>
    </p:spTree>
    <p:extLst>
      <p:ext uri="{BB962C8B-B14F-4D97-AF65-F5344CB8AC3E}">
        <p14:creationId xmlns:p14="http://schemas.microsoft.com/office/powerpoint/2010/main" xmlns="" val="2407549938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34246874-983C-E849-8D41-B57C1465BA18}"/>
              </a:ext>
            </a:extLst>
          </p:cNvPr>
          <p:cNvSpPr/>
          <p:nvPr/>
        </p:nvSpPr>
        <p:spPr>
          <a:xfrm>
            <a:off x="3528183" y="2137834"/>
            <a:ext cx="2232781" cy="214388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/>
              <a:t>हं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FD31E843-4982-424C-A73A-BA3DC8D6B0C7}"/>
              </a:ext>
            </a:extLst>
          </p:cNvPr>
          <p:cNvSpPr/>
          <p:nvPr/>
        </p:nvSpPr>
        <p:spPr>
          <a:xfrm>
            <a:off x="580572" y="2137834"/>
            <a:ext cx="2232781" cy="214388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/>
              <a:t>रि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B58CE766-428C-9941-BFCB-3A9586B48E22}"/>
              </a:ext>
            </a:extLst>
          </p:cNvPr>
          <p:cNvSpPr/>
          <p:nvPr/>
        </p:nvSpPr>
        <p:spPr>
          <a:xfrm>
            <a:off x="6541710" y="2142370"/>
            <a:ext cx="2232782" cy="214388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/>
              <a:t>त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B56602F0-70F6-4D4A-A58C-53C703EA6761}"/>
              </a:ext>
            </a:extLst>
          </p:cNvPr>
          <p:cNvSpPr/>
          <p:nvPr/>
        </p:nvSpPr>
        <p:spPr>
          <a:xfrm>
            <a:off x="9555239" y="2137834"/>
            <a:ext cx="2232781" cy="214388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/>
              <a:t>अ</a:t>
            </a:r>
          </a:p>
        </p:txBody>
      </p:sp>
    </p:spTree>
    <p:extLst>
      <p:ext uri="{BB962C8B-B14F-4D97-AF65-F5344CB8AC3E}">
        <p14:creationId xmlns:p14="http://schemas.microsoft.com/office/powerpoint/2010/main" xmlns="" val="3524360838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34246874-983C-E849-8D41-B57C1465BA18}"/>
              </a:ext>
            </a:extLst>
          </p:cNvPr>
          <p:cNvSpPr/>
          <p:nvPr/>
        </p:nvSpPr>
        <p:spPr>
          <a:xfrm>
            <a:off x="3528183" y="2137834"/>
            <a:ext cx="2232781" cy="214388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/>
              <a:t>जि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FD31E843-4982-424C-A73A-BA3DC8D6B0C7}"/>
              </a:ext>
            </a:extLst>
          </p:cNvPr>
          <p:cNvSpPr/>
          <p:nvPr/>
        </p:nvSpPr>
        <p:spPr>
          <a:xfrm>
            <a:off x="580572" y="2137834"/>
            <a:ext cx="2232781" cy="214388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/>
              <a:t>न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B58CE766-428C-9941-BFCB-3A9586B48E22}"/>
              </a:ext>
            </a:extLst>
          </p:cNvPr>
          <p:cNvSpPr/>
          <p:nvPr/>
        </p:nvSpPr>
        <p:spPr>
          <a:xfrm>
            <a:off x="6541710" y="2142370"/>
            <a:ext cx="2232782" cy="214388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/>
              <a:t>णी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B56602F0-70F6-4D4A-A58C-53C703EA6761}"/>
              </a:ext>
            </a:extLst>
          </p:cNvPr>
          <p:cNvSpPr/>
          <p:nvPr/>
        </p:nvSpPr>
        <p:spPr>
          <a:xfrm>
            <a:off x="9555239" y="2137834"/>
            <a:ext cx="2232781" cy="214388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/>
              <a:t>वा</a:t>
            </a:r>
          </a:p>
        </p:txBody>
      </p:sp>
    </p:spTree>
    <p:extLst>
      <p:ext uri="{BB962C8B-B14F-4D97-AF65-F5344CB8AC3E}">
        <p14:creationId xmlns:p14="http://schemas.microsoft.com/office/powerpoint/2010/main" xmlns="" val="4170059352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34246874-983C-E849-8D41-B57C1465BA18}"/>
              </a:ext>
            </a:extLst>
          </p:cNvPr>
          <p:cNvSpPr/>
          <p:nvPr/>
        </p:nvSpPr>
        <p:spPr>
          <a:xfrm>
            <a:off x="3528183" y="2137834"/>
            <a:ext cx="2232781" cy="214388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/>
              <a:t>मु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FD31E843-4982-424C-A73A-BA3DC8D6B0C7}"/>
              </a:ext>
            </a:extLst>
          </p:cNvPr>
          <p:cNvSpPr/>
          <p:nvPr/>
        </p:nvSpPr>
        <p:spPr>
          <a:xfrm>
            <a:off x="580572" y="2137834"/>
            <a:ext cx="2232781" cy="214388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/>
              <a:t>व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B58CE766-428C-9941-BFCB-3A9586B48E22}"/>
              </a:ext>
            </a:extLst>
          </p:cNvPr>
          <p:cNvSpPr/>
          <p:nvPr/>
        </p:nvSpPr>
        <p:spPr>
          <a:xfrm>
            <a:off x="6541710" y="2142370"/>
            <a:ext cx="2232782" cy="214388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/>
              <a:t>नि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B56602F0-70F6-4D4A-A58C-53C703EA6761}"/>
              </a:ext>
            </a:extLst>
          </p:cNvPr>
          <p:cNvSpPr/>
          <p:nvPr/>
        </p:nvSpPr>
        <p:spPr>
          <a:xfrm>
            <a:off x="9555239" y="2137834"/>
            <a:ext cx="2232781" cy="214388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/>
              <a:t>र</a:t>
            </a:r>
          </a:p>
        </p:txBody>
      </p:sp>
    </p:spTree>
    <p:extLst>
      <p:ext uri="{BB962C8B-B14F-4D97-AF65-F5344CB8AC3E}">
        <p14:creationId xmlns:p14="http://schemas.microsoft.com/office/powerpoint/2010/main" xmlns="" val="3772731936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34246874-983C-E849-8D41-B57C1465BA18}"/>
              </a:ext>
            </a:extLst>
          </p:cNvPr>
          <p:cNvSpPr/>
          <p:nvPr/>
        </p:nvSpPr>
        <p:spPr>
          <a:xfrm>
            <a:off x="3528183" y="2137834"/>
            <a:ext cx="2232781" cy="214388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/>
              <a:t>ग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FD31E843-4982-424C-A73A-BA3DC8D6B0C7}"/>
              </a:ext>
            </a:extLst>
          </p:cNvPr>
          <p:cNvSpPr/>
          <p:nvPr/>
        </p:nvSpPr>
        <p:spPr>
          <a:xfrm>
            <a:off x="580572" y="2137834"/>
            <a:ext cx="2232781" cy="214388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/>
              <a:t>वा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B58CE766-428C-9941-BFCB-3A9586B48E22}"/>
              </a:ext>
            </a:extLst>
          </p:cNvPr>
          <p:cNvSpPr/>
          <p:nvPr/>
        </p:nvSpPr>
        <p:spPr>
          <a:xfrm>
            <a:off x="6541710" y="2142370"/>
            <a:ext cx="2232782" cy="214388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/>
              <a:t>भ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B56602F0-70F6-4D4A-A58C-53C703EA6761}"/>
              </a:ext>
            </a:extLst>
          </p:cNvPr>
          <p:cNvSpPr/>
          <p:nvPr/>
        </p:nvSpPr>
        <p:spPr>
          <a:xfrm>
            <a:off x="9555239" y="2137834"/>
            <a:ext cx="2232781" cy="214388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/>
              <a:t>न</a:t>
            </a:r>
          </a:p>
        </p:txBody>
      </p:sp>
    </p:spTree>
    <p:extLst>
      <p:ext uri="{BB962C8B-B14F-4D97-AF65-F5344CB8AC3E}">
        <p14:creationId xmlns:p14="http://schemas.microsoft.com/office/powerpoint/2010/main" xmlns="" val="2764417873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34246874-983C-E849-8D41-B57C1465BA18}"/>
              </a:ext>
            </a:extLst>
          </p:cNvPr>
          <p:cNvSpPr/>
          <p:nvPr/>
        </p:nvSpPr>
        <p:spPr>
          <a:xfrm>
            <a:off x="3528183" y="2137834"/>
            <a:ext cx="2232781" cy="214388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i-IN" sz="4800" dirty="0" smtClean="0"/>
              <a:t>की</a:t>
            </a:r>
            <a:endParaRPr lang="en-US" sz="4800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FD31E843-4982-424C-A73A-BA3DC8D6B0C7}"/>
              </a:ext>
            </a:extLst>
          </p:cNvPr>
          <p:cNvSpPr/>
          <p:nvPr/>
        </p:nvSpPr>
        <p:spPr>
          <a:xfrm>
            <a:off x="580572" y="2137834"/>
            <a:ext cx="2232781" cy="214388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i-IN" sz="4800" dirty="0" smtClean="0"/>
              <a:t>ल</a:t>
            </a:r>
            <a:endParaRPr lang="en-US" sz="4800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B58CE766-428C-9941-BFCB-3A9586B48E22}"/>
              </a:ext>
            </a:extLst>
          </p:cNvPr>
          <p:cNvSpPr/>
          <p:nvPr/>
        </p:nvSpPr>
        <p:spPr>
          <a:xfrm>
            <a:off x="6541710" y="2142370"/>
            <a:ext cx="2232782" cy="214388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i-IN" sz="4800" dirty="0" smtClean="0"/>
              <a:t>पु</a:t>
            </a:r>
            <a:endParaRPr lang="en-US" sz="4800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B56602F0-70F6-4D4A-A58C-53C703EA6761}"/>
              </a:ext>
            </a:extLst>
          </p:cNvPr>
          <p:cNvSpPr/>
          <p:nvPr/>
        </p:nvSpPr>
        <p:spPr>
          <a:xfrm>
            <a:off x="9555239" y="2137834"/>
            <a:ext cx="2232781" cy="214388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i-IN" sz="4800" dirty="0" smtClean="0"/>
              <a:t>त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xmlns="" val="2764417873"/>
      </p:ext>
    </p:extLst>
  </p:cSld>
  <p:clrMapOvr>
    <a:masterClrMapping/>
  </p:clrMapOvr>
  <p:transition spd="med">
    <p:pull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26</TotalTime>
  <Words>188</Words>
  <Application>Microsoft Office PowerPoint</Application>
  <PresentationFormat>Custom</PresentationFormat>
  <Paragraphs>59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Verve</vt:lpstr>
      <vt:lpstr>अंत्याक्षरी </vt:lpstr>
      <vt:lpstr>शब्द राउंड गुनगुनाते रहो </vt:lpstr>
      <vt:lpstr>नियमावली </vt:lpstr>
      <vt:lpstr>Slide 4</vt:lpstr>
      <vt:lpstr>Slide 5</vt:lpstr>
      <vt:lpstr>Slide 6</vt:lpstr>
      <vt:lpstr>Slide 7</vt:lpstr>
      <vt:lpstr>Slide 8</vt:lpstr>
      <vt:lpstr>Slide 9</vt:lpstr>
      <vt:lpstr>चित्र राउंड मुझे देखकर गाओ</vt:lpstr>
      <vt:lpstr>नियमावली </vt:lpstr>
      <vt:lpstr>Slide 12</vt:lpstr>
      <vt:lpstr>Slide 13</vt:lpstr>
      <vt:lpstr>Slide 14</vt:lpstr>
      <vt:lpstr>Slide 15</vt:lpstr>
      <vt:lpstr>Slide 16</vt:lpstr>
      <vt:lpstr>Slide 17</vt:lpstr>
      <vt:lpstr>प्रश्न राउंड उत्तर ढूंढ़कर गाओ</vt:lpstr>
      <vt:lpstr>आचार्य कुन्दकुन्द द्वारा रचित एक शास्त्र</vt:lpstr>
      <vt:lpstr>नग्नता, दिगंबरत्व, एक समय आहार आदि किसके गुण हैं?</vt:lpstr>
      <vt:lpstr>शाश्वत सिद्धक्षेत्र किसे कहा जाता है?</vt:lpstr>
      <vt:lpstr>अभी किसका शासनकाल चल रहा है?</vt:lpstr>
      <vt:lpstr>इस दुषम भीषण काल में जिनदेव का विरह होने पर हमारा सहायक कौन हैं?</vt:lpstr>
      <vt:lpstr>विहरमान बीस तीर्थंकरों में पहले कौन हैं?</vt:lpstr>
      <vt:lpstr>हेट्रिक राउंड एक साथ गाओ</vt:lpstr>
      <vt:lpstr>नियमावली </vt:lpstr>
      <vt:lpstr>Slide 27</vt:lpstr>
      <vt:lpstr>Slide 28</vt:lpstr>
      <vt:lpstr>Slide 29</vt:lpstr>
      <vt:lpstr>Slide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अंत्याक्षरी</dc:title>
  <dc:creator>Unknown User</dc:creator>
  <cp:lastModifiedBy>Admin</cp:lastModifiedBy>
  <cp:revision>10</cp:revision>
  <dcterms:created xsi:type="dcterms:W3CDTF">2020-08-18T09:16:22Z</dcterms:created>
  <dcterms:modified xsi:type="dcterms:W3CDTF">2021-09-14T13:50:30Z</dcterms:modified>
</cp:coreProperties>
</file>