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n"/>
          <p:cNvSpPr txBox="1"/>
          <p:nvPr>
            <p:ph idx="2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n"/>
          <p:cNvSpPr txBox="1"/>
          <p:nvPr>
            <p:ph idx="10" type="dt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n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n"/>
          <p:cNvSpPr txBox="1"/>
          <p:nvPr>
            <p:ph idx="11" type="ftr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n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hi-I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8" name="Google Shape;618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8" name="Google Shape;698;p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7" name="Google Shape;707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5" name="Google Shape;715;p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3" name="Google Shape;723;p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1" name="Google Shape;731;p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9" name="Google Shape;739;p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7" name="Google Shape;747;p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5" name="Google Shape;755;p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3" name="Google Shape;763;p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1" name="Google Shape;771;p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4" name="Google Shape;624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9" name="Google Shape;779;p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4" name="Google Shape;794;p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9" name="Google Shape;649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8" name="Google Shape;658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6" name="Google Shape;666;p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4" name="Google Shape;674;p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2" name="Google Shape;682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0" name="Google Shape;690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3585972" y="0"/>
            <a:ext cx="5020200" cy="685800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9" name="Google Shape;99;p2"/>
          <p:cNvSpPr txBox="1"/>
          <p:nvPr>
            <p:ph type="ctrTitle"/>
          </p:nvPr>
        </p:nvSpPr>
        <p:spPr>
          <a:xfrm>
            <a:off x="3585972" y="2551430"/>
            <a:ext cx="5020200" cy="163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Book Antiqua"/>
              <a:buNone/>
              <a:defRPr b="1" sz="5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"/>
          <p:cNvSpPr txBox="1"/>
          <p:nvPr>
            <p:ph idx="1" type="subTitle"/>
          </p:nvPr>
        </p:nvSpPr>
        <p:spPr>
          <a:xfrm>
            <a:off x="3581400" y="4653445"/>
            <a:ext cx="50277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18" name="Google Shape;218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6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19" name="Google Shape;219;p11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11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11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222" name="Google Shape;222;p11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11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24" name="Google Shape;224;p11"/>
          <p:cNvSpPr txBox="1"/>
          <p:nvPr>
            <p:ph idx="2" type="body"/>
          </p:nvPr>
        </p:nvSpPr>
        <p:spPr>
          <a:xfrm>
            <a:off x="5183188" y="499123"/>
            <a:ext cx="6172200" cy="53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indent="-355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indent="-3302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indent="-3302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27" name="Google Shape;227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6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28" name="Google Shape;228;p12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12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12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231" name="Google Shape;231;p12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12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33" name="Google Shape;233;p12"/>
          <p:cNvSpPr/>
          <p:nvPr>
            <p:ph idx="2" type="pic"/>
          </p:nvPr>
        </p:nvSpPr>
        <p:spPr>
          <a:xfrm>
            <a:off x="5183188" y="457201"/>
            <a:ext cx="6172200" cy="54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and Chart Content Layout">
  <p:cSld name="Table and Chart Content Layout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36" name="Google Shape;236;p13"/>
          <p:cNvSpPr/>
          <p:nvPr/>
        </p:nvSpPr>
        <p:spPr>
          <a:xfrm>
            <a:off x="0" y="15802"/>
            <a:ext cx="12192000" cy="68421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37" name="Google Shape;237;p13"/>
          <p:cNvSpPr/>
          <p:nvPr/>
        </p:nvSpPr>
        <p:spPr>
          <a:xfrm>
            <a:off x="0" y="2414016"/>
            <a:ext cx="12192000" cy="44439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38" name="Google Shape;238;p13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13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13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13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242" name="Google Shape;242;p13"/>
          <p:cNvSpPr txBox="1"/>
          <p:nvPr>
            <p:ph idx="1" type="body"/>
          </p:nvPr>
        </p:nvSpPr>
        <p:spPr>
          <a:xfrm>
            <a:off x="838199" y="1928770"/>
            <a:ext cx="2769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3" name="Google Shape;243;p13"/>
          <p:cNvSpPr txBox="1"/>
          <p:nvPr>
            <p:ph idx="2" type="body"/>
          </p:nvPr>
        </p:nvSpPr>
        <p:spPr>
          <a:xfrm>
            <a:off x="6402339" y="1925467"/>
            <a:ext cx="2769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4" name="Google Shape;244;p13"/>
          <p:cNvSpPr txBox="1"/>
          <p:nvPr>
            <p:ph idx="3" type="body"/>
          </p:nvPr>
        </p:nvSpPr>
        <p:spPr>
          <a:xfrm>
            <a:off x="839788" y="2606834"/>
            <a:ext cx="4913400" cy="30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" name="Google Shape;245;p13"/>
          <p:cNvSpPr txBox="1"/>
          <p:nvPr>
            <p:ph idx="4" type="body"/>
          </p:nvPr>
        </p:nvSpPr>
        <p:spPr>
          <a:xfrm>
            <a:off x="6402339" y="2606834"/>
            <a:ext cx="4913400" cy="30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" name="Google Shape;246;p13"/>
          <p:cNvSpPr/>
          <p:nvPr>
            <p:ph idx="5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and Caption Layout">
  <p:cSld name="Two Content and Caption Layou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49" name="Google Shape;249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50" name="Google Shape;250;p14"/>
          <p:cNvSpPr/>
          <p:nvPr/>
        </p:nvSpPr>
        <p:spPr>
          <a:xfrm>
            <a:off x="0" y="2990088"/>
            <a:ext cx="12192000" cy="38679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51" name="Google Shape;251;p14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14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14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14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255" name="Google Shape;255;p14"/>
          <p:cNvSpPr txBox="1"/>
          <p:nvPr>
            <p:ph idx="1" type="body"/>
          </p:nvPr>
        </p:nvSpPr>
        <p:spPr>
          <a:xfrm>
            <a:off x="1053452" y="3340707"/>
            <a:ext cx="3666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56" name="Google Shape;256;p14"/>
          <p:cNvSpPr txBox="1"/>
          <p:nvPr>
            <p:ph idx="2" type="body"/>
          </p:nvPr>
        </p:nvSpPr>
        <p:spPr>
          <a:xfrm>
            <a:off x="836612" y="3773923"/>
            <a:ext cx="5259300" cy="20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9725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Char char="•"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" name="Google Shape;257;p14"/>
          <p:cNvSpPr txBox="1"/>
          <p:nvPr>
            <p:ph idx="3" type="body"/>
          </p:nvPr>
        </p:nvSpPr>
        <p:spPr>
          <a:xfrm>
            <a:off x="836613" y="1392449"/>
            <a:ext cx="10515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" name="Google Shape;258;p14"/>
          <p:cNvSpPr txBox="1"/>
          <p:nvPr>
            <p:ph idx="4" type="body"/>
          </p:nvPr>
        </p:nvSpPr>
        <p:spPr>
          <a:xfrm>
            <a:off x="6682936" y="3353508"/>
            <a:ext cx="3666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59" name="Google Shape;259;p14"/>
          <p:cNvSpPr txBox="1"/>
          <p:nvPr>
            <p:ph idx="5" type="body"/>
          </p:nvPr>
        </p:nvSpPr>
        <p:spPr>
          <a:xfrm>
            <a:off x="6466097" y="3786724"/>
            <a:ext cx="5068200" cy="20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9725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Char char="•"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" name="Google Shape;260;p14"/>
          <p:cNvSpPr/>
          <p:nvPr>
            <p:ph idx="6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Text Layout">
  <p:cSld name="Two Content Text Layout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63" name="Google Shape;263;p15"/>
          <p:cNvSpPr/>
          <p:nvPr/>
        </p:nvSpPr>
        <p:spPr>
          <a:xfrm>
            <a:off x="0" y="2807208"/>
            <a:ext cx="12192000" cy="40509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64" name="Google Shape;264;p15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15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15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267" name="Google Shape;267;p15"/>
          <p:cNvSpPr txBox="1"/>
          <p:nvPr>
            <p:ph idx="1" type="body"/>
          </p:nvPr>
        </p:nvSpPr>
        <p:spPr>
          <a:xfrm>
            <a:off x="831850" y="4096261"/>
            <a:ext cx="4927200" cy="16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655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00"/>
              <a:buFont typeface="Arial"/>
              <a:buChar char="•"/>
              <a:defRPr sz="17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8" name="Google Shape;268;p15"/>
          <p:cNvSpPr txBox="1"/>
          <p:nvPr>
            <p:ph type="title"/>
          </p:nvPr>
        </p:nvSpPr>
        <p:spPr>
          <a:xfrm>
            <a:off x="838200" y="3324399"/>
            <a:ext cx="10515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15"/>
          <p:cNvSpPr txBox="1"/>
          <p:nvPr>
            <p:ph idx="2" type="body"/>
          </p:nvPr>
        </p:nvSpPr>
        <p:spPr>
          <a:xfrm>
            <a:off x="6424947" y="4096261"/>
            <a:ext cx="4927200" cy="16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655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00"/>
              <a:buFont typeface="Arial"/>
              <a:buChar char="•"/>
              <a:defRPr sz="17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0" name="Google Shape;270;p15"/>
          <p:cNvSpPr/>
          <p:nvPr>
            <p:ph idx="3" type="pic"/>
          </p:nvPr>
        </p:nvSpPr>
        <p:spPr>
          <a:xfrm>
            <a:off x="831850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 Content Layout">
  <p:cSld name="Thanks Content Layout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73" name="Google Shape;273;p16"/>
          <p:cNvSpPr/>
          <p:nvPr/>
        </p:nvSpPr>
        <p:spPr>
          <a:xfrm>
            <a:off x="0" y="0"/>
            <a:ext cx="6583800" cy="6858000"/>
          </a:xfrm>
          <a:prstGeom prst="rect">
            <a:avLst/>
          </a:prstGeom>
          <a:solidFill>
            <a:schemeClr val="dk1">
              <a:alpha val="6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74" name="Google Shape;274;p16"/>
          <p:cNvSpPr txBox="1"/>
          <p:nvPr>
            <p:ph type="title"/>
          </p:nvPr>
        </p:nvSpPr>
        <p:spPr>
          <a:xfrm>
            <a:off x="825458" y="1514007"/>
            <a:ext cx="4585800" cy="1091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Book Antiqua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16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16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16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278" name="Google Shape;278;p16"/>
          <p:cNvSpPr/>
          <p:nvPr>
            <p:ph idx="2" type="pic"/>
          </p:nvPr>
        </p:nvSpPr>
        <p:spPr>
          <a:xfrm>
            <a:off x="831850" y="851603"/>
            <a:ext cx="2386800" cy="486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279" name="Google Shape;279;p16"/>
          <p:cNvSpPr txBox="1"/>
          <p:nvPr>
            <p:ph idx="1" type="body"/>
          </p:nvPr>
        </p:nvSpPr>
        <p:spPr>
          <a:xfrm>
            <a:off x="825335" y="3132086"/>
            <a:ext cx="4586400" cy="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" name="Google Shape;280;p16"/>
          <p:cNvSpPr txBox="1"/>
          <p:nvPr>
            <p:ph idx="3" type="body"/>
          </p:nvPr>
        </p:nvSpPr>
        <p:spPr>
          <a:xfrm>
            <a:off x="831850" y="3703834"/>
            <a:ext cx="4586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700"/>
              <a:buNone/>
              <a:defRPr b="1" sz="17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" name="Google Shape;281;p16"/>
          <p:cNvSpPr txBox="1"/>
          <p:nvPr>
            <p:ph idx="4" type="body"/>
          </p:nvPr>
        </p:nvSpPr>
        <p:spPr>
          <a:xfrm>
            <a:off x="824950" y="3946707"/>
            <a:ext cx="45864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0" sz="2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" name="Google Shape;282;p16"/>
          <p:cNvSpPr txBox="1"/>
          <p:nvPr>
            <p:ph idx="5" type="body"/>
          </p:nvPr>
        </p:nvSpPr>
        <p:spPr>
          <a:xfrm>
            <a:off x="838750" y="4423954"/>
            <a:ext cx="4586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700"/>
              <a:buNone/>
              <a:defRPr b="1" sz="17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16"/>
          <p:cNvSpPr txBox="1"/>
          <p:nvPr>
            <p:ph idx="6" type="body"/>
          </p:nvPr>
        </p:nvSpPr>
        <p:spPr>
          <a:xfrm>
            <a:off x="831850" y="4650785"/>
            <a:ext cx="4586400" cy="3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0" sz="2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4" name="Google Shape;284;p16"/>
          <p:cNvSpPr txBox="1"/>
          <p:nvPr>
            <p:ph idx="7" type="body"/>
          </p:nvPr>
        </p:nvSpPr>
        <p:spPr>
          <a:xfrm>
            <a:off x="831850" y="5153025"/>
            <a:ext cx="4586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700"/>
              <a:buNone/>
              <a:defRPr b="1" sz="17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5" name="Google Shape;285;p16"/>
          <p:cNvSpPr txBox="1"/>
          <p:nvPr>
            <p:ph idx="8" type="body"/>
          </p:nvPr>
        </p:nvSpPr>
        <p:spPr>
          <a:xfrm>
            <a:off x="824950" y="5363814"/>
            <a:ext cx="4586400" cy="3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0" sz="28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b="1" sz="36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Logo">
  <p:cSld name="Title Slide with Logo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8" name="Google Shape;288;p17"/>
          <p:cNvSpPr/>
          <p:nvPr/>
        </p:nvSpPr>
        <p:spPr>
          <a:xfrm>
            <a:off x="3585972" y="0"/>
            <a:ext cx="5020200" cy="685800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9" name="Google Shape;289;p17"/>
          <p:cNvSpPr txBox="1"/>
          <p:nvPr>
            <p:ph type="ctrTitle"/>
          </p:nvPr>
        </p:nvSpPr>
        <p:spPr>
          <a:xfrm>
            <a:off x="3585972" y="2551430"/>
            <a:ext cx="5020200" cy="163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Book Antiqua"/>
              <a:buNone/>
              <a:defRPr b="1" sz="5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" name="Google Shape;290;p17"/>
          <p:cNvSpPr txBox="1"/>
          <p:nvPr>
            <p:ph idx="1" type="subTitle"/>
          </p:nvPr>
        </p:nvSpPr>
        <p:spPr>
          <a:xfrm>
            <a:off x="3581400" y="4653445"/>
            <a:ext cx="50277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91" name="Google Shape;291;p17"/>
          <p:cNvSpPr/>
          <p:nvPr>
            <p:ph idx="2" type="pic"/>
          </p:nvPr>
        </p:nvSpPr>
        <p:spPr>
          <a:xfrm>
            <a:off x="4902708" y="1721890"/>
            <a:ext cx="2386800" cy="486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with Logo">
  <p:cSld name="Section Header with Logo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94" name="Google Shape;294;p18"/>
          <p:cNvSpPr/>
          <p:nvPr/>
        </p:nvSpPr>
        <p:spPr>
          <a:xfrm>
            <a:off x="6769608" y="0"/>
            <a:ext cx="5422500" cy="6858000"/>
          </a:xfrm>
          <a:prstGeom prst="rect">
            <a:avLst/>
          </a:prstGeom>
          <a:solidFill>
            <a:schemeClr val="dk1">
              <a:alpha val="6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95" name="Google Shape;295;p18"/>
          <p:cNvSpPr txBox="1"/>
          <p:nvPr>
            <p:ph type="title"/>
          </p:nvPr>
        </p:nvSpPr>
        <p:spPr>
          <a:xfrm>
            <a:off x="7235826" y="3924940"/>
            <a:ext cx="4116300" cy="1740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Book Antiqua"/>
              <a:buNone/>
              <a:defRPr b="1"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6" name="Google Shape;296;p18"/>
          <p:cNvSpPr/>
          <p:nvPr>
            <p:ph idx="2" type="pic"/>
          </p:nvPr>
        </p:nvSpPr>
        <p:spPr>
          <a:xfrm>
            <a:off x="8965413" y="851603"/>
            <a:ext cx="2386800" cy="486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297" name="Google Shape;297;p18"/>
          <p:cNvSpPr txBox="1"/>
          <p:nvPr>
            <p:ph idx="1" type="subTitle"/>
          </p:nvPr>
        </p:nvSpPr>
        <p:spPr>
          <a:xfrm>
            <a:off x="7235826" y="5681266"/>
            <a:ext cx="411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, and Logo">
  <p:cSld name="Title, Content, and Logo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00" name="Google Shape;300;p19"/>
          <p:cNvSpPr/>
          <p:nvPr/>
        </p:nvSpPr>
        <p:spPr>
          <a:xfrm>
            <a:off x="5608320" y="0"/>
            <a:ext cx="6583800" cy="6858000"/>
          </a:xfrm>
          <a:prstGeom prst="rect">
            <a:avLst/>
          </a:prstGeom>
          <a:solidFill>
            <a:schemeClr val="dk1">
              <a:alpha val="6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01" name="Google Shape;301;p19"/>
          <p:cNvSpPr txBox="1"/>
          <p:nvPr>
            <p:ph type="title"/>
          </p:nvPr>
        </p:nvSpPr>
        <p:spPr>
          <a:xfrm>
            <a:off x="6433778" y="1514007"/>
            <a:ext cx="4585800" cy="1091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19"/>
          <p:cNvSpPr txBox="1"/>
          <p:nvPr>
            <p:ph idx="1" type="body"/>
          </p:nvPr>
        </p:nvSpPr>
        <p:spPr>
          <a:xfrm>
            <a:off x="6427532" y="2698955"/>
            <a:ext cx="4607100" cy="31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/>
            </a:lvl1pPr>
            <a:lvl2pPr indent="-342900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/>
            </a:lvl2pPr>
            <a:lvl3pPr indent="-342900" lvl="2" marL="1371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/>
            </a:lvl3pPr>
            <a:lvl4pPr indent="-342900" lvl="3" marL="1828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/>
            </a:lvl4pPr>
            <a:lvl5pPr indent="-3429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19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19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p19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306" name="Google Shape;306;p19"/>
          <p:cNvSpPr/>
          <p:nvPr>
            <p:ph idx="2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and Content Layout">
  <p:cSld name="Caption and Content Layout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09" name="Google Shape;309;p20"/>
          <p:cNvSpPr/>
          <p:nvPr/>
        </p:nvSpPr>
        <p:spPr>
          <a:xfrm>
            <a:off x="0" y="0"/>
            <a:ext cx="6583800" cy="6858000"/>
          </a:xfrm>
          <a:prstGeom prst="rect">
            <a:avLst/>
          </a:prstGeom>
          <a:solidFill>
            <a:schemeClr val="dk1">
              <a:alpha val="6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10" name="Google Shape;310;p20"/>
          <p:cNvSpPr txBox="1"/>
          <p:nvPr>
            <p:ph type="title"/>
          </p:nvPr>
        </p:nvSpPr>
        <p:spPr>
          <a:xfrm>
            <a:off x="841500" y="1514007"/>
            <a:ext cx="4585800" cy="1091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20"/>
          <p:cNvSpPr txBox="1"/>
          <p:nvPr>
            <p:ph idx="1" type="body"/>
          </p:nvPr>
        </p:nvSpPr>
        <p:spPr>
          <a:xfrm>
            <a:off x="835254" y="2698955"/>
            <a:ext cx="4607100" cy="31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rtl="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>
                <a:solidFill>
                  <a:schemeClr val="dk2"/>
                </a:solidFill>
              </a:defRPr>
            </a:lvl1pPr>
            <a:lvl2pPr indent="-342900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>
                <a:solidFill>
                  <a:schemeClr val="dk2"/>
                </a:solidFill>
              </a:defRPr>
            </a:lvl3pPr>
            <a:lvl4pPr indent="-342900" lvl="3" marL="1828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>
                <a:solidFill>
                  <a:schemeClr val="dk2"/>
                </a:solidFill>
              </a:defRPr>
            </a:lvl4pPr>
            <a:lvl5pPr indent="-3429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 sz="1800">
                <a:solidFill>
                  <a:schemeClr val="dk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2" name="Google Shape;312;p20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20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20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315" name="Google Shape;315;p20"/>
          <p:cNvSpPr/>
          <p:nvPr>
            <p:ph idx="2" type="pic"/>
          </p:nvPr>
        </p:nvSpPr>
        <p:spPr>
          <a:xfrm>
            <a:off x="831850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 Layout">
  <p:cSld name="Three Content Layou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0" y="0"/>
            <a:ext cx="12192000" cy="31731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0" y="3172968"/>
            <a:ext cx="12192000" cy="36849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5" name="Google Shape;105;p3"/>
          <p:cNvSpPr txBox="1"/>
          <p:nvPr>
            <p:ph type="title"/>
          </p:nvPr>
        </p:nvSpPr>
        <p:spPr>
          <a:xfrm>
            <a:off x="838200" y="805472"/>
            <a:ext cx="7599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3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09" name="Google Shape;109;p3"/>
          <p:cNvSpPr txBox="1"/>
          <p:nvPr>
            <p:ph idx="1" type="body"/>
          </p:nvPr>
        </p:nvSpPr>
        <p:spPr>
          <a:xfrm>
            <a:off x="836613" y="3565295"/>
            <a:ext cx="3045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0" name="Google Shape;110;p3"/>
          <p:cNvSpPr txBox="1"/>
          <p:nvPr>
            <p:ph idx="2" type="body"/>
          </p:nvPr>
        </p:nvSpPr>
        <p:spPr>
          <a:xfrm>
            <a:off x="836613" y="3998511"/>
            <a:ext cx="3045000" cy="17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3"/>
          <p:cNvSpPr txBox="1"/>
          <p:nvPr>
            <p:ph idx="3" type="body"/>
          </p:nvPr>
        </p:nvSpPr>
        <p:spPr>
          <a:xfrm>
            <a:off x="4637302" y="3565295"/>
            <a:ext cx="3045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2" name="Google Shape;112;p3"/>
          <p:cNvSpPr txBox="1"/>
          <p:nvPr>
            <p:ph idx="4" type="body"/>
          </p:nvPr>
        </p:nvSpPr>
        <p:spPr>
          <a:xfrm>
            <a:off x="4637302" y="3998511"/>
            <a:ext cx="3045000" cy="17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3"/>
          <p:cNvSpPr txBox="1"/>
          <p:nvPr>
            <p:ph idx="5" type="body"/>
          </p:nvPr>
        </p:nvSpPr>
        <p:spPr>
          <a:xfrm>
            <a:off x="836613" y="1392449"/>
            <a:ext cx="8128800" cy="12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3"/>
          <p:cNvSpPr txBox="1"/>
          <p:nvPr>
            <p:ph idx="6" type="body"/>
          </p:nvPr>
        </p:nvSpPr>
        <p:spPr>
          <a:xfrm>
            <a:off x="8437990" y="3565295"/>
            <a:ext cx="3045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5" name="Google Shape;115;p3"/>
          <p:cNvSpPr txBox="1"/>
          <p:nvPr>
            <p:ph idx="7" type="body"/>
          </p:nvPr>
        </p:nvSpPr>
        <p:spPr>
          <a:xfrm>
            <a:off x="8437990" y="3998511"/>
            <a:ext cx="3045000" cy="17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3"/>
          <p:cNvSpPr/>
          <p:nvPr>
            <p:ph idx="8" type="pic"/>
          </p:nvPr>
        </p:nvSpPr>
        <p:spPr>
          <a:xfrm>
            <a:off x="9441997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niror and Content Layout">
  <p:cSld name="Moniror and Content Layout"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0" y="0"/>
            <a:ext cx="12192000" cy="37947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19" name="Google Shape;319;p21"/>
          <p:cNvSpPr/>
          <p:nvPr/>
        </p:nvSpPr>
        <p:spPr>
          <a:xfrm>
            <a:off x="0" y="3794760"/>
            <a:ext cx="12192000" cy="30633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20" name="Google Shape;320;p21"/>
          <p:cNvSpPr txBox="1"/>
          <p:nvPr>
            <p:ph type="title"/>
          </p:nvPr>
        </p:nvSpPr>
        <p:spPr>
          <a:xfrm>
            <a:off x="841248" y="805472"/>
            <a:ext cx="81273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p21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2" name="Google Shape;322;p21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21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324" name="Google Shape;324;p21"/>
          <p:cNvSpPr txBox="1"/>
          <p:nvPr>
            <p:ph idx="1" type="body"/>
          </p:nvPr>
        </p:nvSpPr>
        <p:spPr>
          <a:xfrm>
            <a:off x="6410166" y="4162794"/>
            <a:ext cx="2286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25" name="Google Shape;325;p21"/>
          <p:cNvSpPr txBox="1"/>
          <p:nvPr>
            <p:ph idx="2" type="body"/>
          </p:nvPr>
        </p:nvSpPr>
        <p:spPr>
          <a:xfrm>
            <a:off x="6410166" y="4596010"/>
            <a:ext cx="2286000" cy="11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6" name="Google Shape;326;p21"/>
          <p:cNvSpPr txBox="1"/>
          <p:nvPr>
            <p:ph idx="3" type="body"/>
          </p:nvPr>
        </p:nvSpPr>
        <p:spPr>
          <a:xfrm>
            <a:off x="9196942" y="4162794"/>
            <a:ext cx="2286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27" name="Google Shape;327;p21"/>
          <p:cNvSpPr txBox="1"/>
          <p:nvPr>
            <p:ph idx="4" type="body"/>
          </p:nvPr>
        </p:nvSpPr>
        <p:spPr>
          <a:xfrm>
            <a:off x="9196942" y="4596010"/>
            <a:ext cx="2286000" cy="11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8" name="Google Shape;328;p21"/>
          <p:cNvSpPr txBox="1"/>
          <p:nvPr>
            <p:ph idx="5" type="body"/>
          </p:nvPr>
        </p:nvSpPr>
        <p:spPr>
          <a:xfrm>
            <a:off x="836613" y="1392450"/>
            <a:ext cx="8128800" cy="3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9" name="Google Shape;329;p21"/>
          <p:cNvSpPr/>
          <p:nvPr/>
        </p:nvSpPr>
        <p:spPr>
          <a:xfrm>
            <a:off x="839788" y="2174510"/>
            <a:ext cx="4947000" cy="40965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30" name="Google Shape;330;p21"/>
          <p:cNvSpPr/>
          <p:nvPr>
            <p:ph idx="6" type="pic"/>
          </p:nvPr>
        </p:nvSpPr>
        <p:spPr>
          <a:xfrm>
            <a:off x="6411224" y="2623415"/>
            <a:ext cx="1069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331" name="Google Shape;331;p21"/>
          <p:cNvSpPr/>
          <p:nvPr>
            <p:ph idx="7" type="pic"/>
          </p:nvPr>
        </p:nvSpPr>
        <p:spPr>
          <a:xfrm>
            <a:off x="9196942" y="2623415"/>
            <a:ext cx="1069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332" name="Google Shape;332;p21"/>
          <p:cNvSpPr/>
          <p:nvPr>
            <p:ph idx="8" type="pic"/>
          </p:nvPr>
        </p:nvSpPr>
        <p:spPr>
          <a:xfrm>
            <a:off x="976313" y="2359025"/>
            <a:ext cx="4648200" cy="2873400"/>
          </a:xfrm>
          <a:prstGeom prst="rect">
            <a:avLst/>
          </a:prstGeom>
          <a:noFill/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333" name="Google Shape;333;p21"/>
          <p:cNvSpPr/>
          <p:nvPr>
            <p:ph idx="9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s and Content Layout">
  <p:cSld name="Circles and Content Layout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36" name="Google Shape;336;p22"/>
          <p:cNvSpPr/>
          <p:nvPr/>
        </p:nvSpPr>
        <p:spPr>
          <a:xfrm>
            <a:off x="-1587" y="-1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37" name="Google Shape;337;p22"/>
          <p:cNvSpPr/>
          <p:nvPr/>
        </p:nvSpPr>
        <p:spPr>
          <a:xfrm>
            <a:off x="0" y="3690968"/>
            <a:ext cx="12192000" cy="31671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38" name="Google Shape;338;p22"/>
          <p:cNvSpPr txBox="1"/>
          <p:nvPr>
            <p:ph type="title"/>
          </p:nvPr>
        </p:nvSpPr>
        <p:spPr>
          <a:xfrm>
            <a:off x="838200" y="805472"/>
            <a:ext cx="70815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2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2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1" name="Google Shape;341;p22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342" name="Google Shape;342;p22"/>
          <p:cNvSpPr txBox="1"/>
          <p:nvPr>
            <p:ph idx="1" type="body"/>
          </p:nvPr>
        </p:nvSpPr>
        <p:spPr>
          <a:xfrm>
            <a:off x="1587236" y="4798586"/>
            <a:ext cx="2577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3" name="Google Shape;343;p22"/>
          <p:cNvSpPr txBox="1"/>
          <p:nvPr>
            <p:ph idx="2" type="body"/>
          </p:nvPr>
        </p:nvSpPr>
        <p:spPr>
          <a:xfrm>
            <a:off x="1587236" y="5235475"/>
            <a:ext cx="2577300" cy="7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4" name="Google Shape;344;p22"/>
          <p:cNvSpPr txBox="1"/>
          <p:nvPr>
            <p:ph idx="3" type="body"/>
          </p:nvPr>
        </p:nvSpPr>
        <p:spPr>
          <a:xfrm>
            <a:off x="836613" y="1392449"/>
            <a:ext cx="10515600" cy="9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22"/>
          <p:cNvSpPr/>
          <p:nvPr/>
        </p:nvSpPr>
        <p:spPr>
          <a:xfrm>
            <a:off x="1969178" y="2806082"/>
            <a:ext cx="1847100" cy="1847100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rgbClr val="7F7F7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46" name="Google Shape;346;p22"/>
          <p:cNvSpPr/>
          <p:nvPr/>
        </p:nvSpPr>
        <p:spPr>
          <a:xfrm>
            <a:off x="4730062" y="2358026"/>
            <a:ext cx="2295000" cy="2295000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rgbClr val="7F7F7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47" name="Google Shape;347;p22"/>
          <p:cNvSpPr/>
          <p:nvPr/>
        </p:nvSpPr>
        <p:spPr>
          <a:xfrm>
            <a:off x="7613594" y="2037986"/>
            <a:ext cx="2615100" cy="2615100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rgbClr val="7F7F7F">
                <a:alpha val="6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48" name="Google Shape;348;p22"/>
          <p:cNvSpPr txBox="1"/>
          <p:nvPr>
            <p:ph idx="4" type="body"/>
          </p:nvPr>
        </p:nvSpPr>
        <p:spPr>
          <a:xfrm>
            <a:off x="2022734" y="3082272"/>
            <a:ext cx="1740000" cy="955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b="1" sz="6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9" name="Google Shape;349;p22"/>
          <p:cNvSpPr txBox="1"/>
          <p:nvPr>
            <p:ph idx="5" type="body"/>
          </p:nvPr>
        </p:nvSpPr>
        <p:spPr>
          <a:xfrm>
            <a:off x="2022734" y="4075184"/>
            <a:ext cx="17400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0" name="Google Shape;350;p22"/>
          <p:cNvSpPr txBox="1"/>
          <p:nvPr>
            <p:ph idx="6" type="body"/>
          </p:nvPr>
        </p:nvSpPr>
        <p:spPr>
          <a:xfrm>
            <a:off x="5007646" y="2886747"/>
            <a:ext cx="1740000" cy="955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b="1" sz="6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1" name="Google Shape;351;p22"/>
          <p:cNvSpPr txBox="1"/>
          <p:nvPr>
            <p:ph idx="7" type="body"/>
          </p:nvPr>
        </p:nvSpPr>
        <p:spPr>
          <a:xfrm>
            <a:off x="5007646" y="3879659"/>
            <a:ext cx="17400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2" name="Google Shape;352;p22"/>
          <p:cNvSpPr txBox="1"/>
          <p:nvPr>
            <p:ph idx="8" type="body"/>
          </p:nvPr>
        </p:nvSpPr>
        <p:spPr>
          <a:xfrm>
            <a:off x="7761966" y="2723457"/>
            <a:ext cx="2295000" cy="955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b="1" sz="6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3" name="Google Shape;353;p22"/>
          <p:cNvSpPr txBox="1"/>
          <p:nvPr>
            <p:ph idx="9" type="body"/>
          </p:nvPr>
        </p:nvSpPr>
        <p:spPr>
          <a:xfrm>
            <a:off x="8038166" y="3716369"/>
            <a:ext cx="17400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4" name="Google Shape;354;p22"/>
          <p:cNvSpPr txBox="1"/>
          <p:nvPr>
            <p:ph idx="13" type="body"/>
          </p:nvPr>
        </p:nvSpPr>
        <p:spPr>
          <a:xfrm>
            <a:off x="4587884" y="4798586"/>
            <a:ext cx="2577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5" name="Google Shape;355;p22"/>
          <p:cNvSpPr txBox="1"/>
          <p:nvPr>
            <p:ph idx="14" type="body"/>
          </p:nvPr>
        </p:nvSpPr>
        <p:spPr>
          <a:xfrm>
            <a:off x="4587884" y="5240927"/>
            <a:ext cx="2577300" cy="7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6" name="Google Shape;356;p22"/>
          <p:cNvSpPr txBox="1"/>
          <p:nvPr>
            <p:ph idx="15" type="body"/>
          </p:nvPr>
        </p:nvSpPr>
        <p:spPr>
          <a:xfrm>
            <a:off x="7654886" y="4798586"/>
            <a:ext cx="25773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7" name="Google Shape;357;p22"/>
          <p:cNvSpPr txBox="1"/>
          <p:nvPr>
            <p:ph idx="16" type="body"/>
          </p:nvPr>
        </p:nvSpPr>
        <p:spPr>
          <a:xfrm>
            <a:off x="7654886" y="5231802"/>
            <a:ext cx="2577300" cy="7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8" name="Google Shape;358;p22"/>
          <p:cNvSpPr/>
          <p:nvPr>
            <p:ph idx="17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etition Content Layout">
  <p:cSld name="Competition Content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1" name="Google Shape;361;p2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2" name="Google Shape;362;p23"/>
          <p:cNvSpPr/>
          <p:nvPr/>
        </p:nvSpPr>
        <p:spPr>
          <a:xfrm>
            <a:off x="0" y="1528174"/>
            <a:ext cx="12192000" cy="53298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3" name="Google Shape;363;p23"/>
          <p:cNvSpPr txBox="1"/>
          <p:nvPr>
            <p:ph type="title"/>
          </p:nvPr>
        </p:nvSpPr>
        <p:spPr>
          <a:xfrm>
            <a:off x="838199" y="805472"/>
            <a:ext cx="74310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4" name="Google Shape;364;p23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5" name="Google Shape;365;p23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6" name="Google Shape;366;p23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367" name="Google Shape;367;p23"/>
          <p:cNvSpPr/>
          <p:nvPr>
            <p:ph idx="2" type="pic"/>
          </p:nvPr>
        </p:nvSpPr>
        <p:spPr>
          <a:xfrm>
            <a:off x="8965413" y="1975905"/>
            <a:ext cx="2386500" cy="484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descr="Competitors logos quadrant" id="368" name="Google Shape;368;p23"/>
          <p:cNvSpPr/>
          <p:nvPr>
            <p:ph idx="3" type="pic"/>
          </p:nvPr>
        </p:nvSpPr>
        <p:spPr>
          <a:xfrm>
            <a:off x="3479892" y="2503607"/>
            <a:ext cx="1772100" cy="777300"/>
          </a:xfrm>
          <a:prstGeom prst="roundRect">
            <a:avLst>
              <a:gd fmla="val 16667" name="adj"/>
            </a:avLst>
          </a:prstGeom>
          <a:solidFill>
            <a:schemeClr val="accent3">
              <a:alpha val="498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1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descr="Competitors logos quadrant" id="369" name="Google Shape;369;p23"/>
          <p:cNvSpPr/>
          <p:nvPr>
            <p:ph idx="4" type="pic"/>
          </p:nvPr>
        </p:nvSpPr>
        <p:spPr>
          <a:xfrm>
            <a:off x="1341365" y="2069258"/>
            <a:ext cx="1655100" cy="777300"/>
          </a:xfrm>
          <a:prstGeom prst="roundRect">
            <a:avLst>
              <a:gd fmla="val 16667" name="adj"/>
            </a:avLst>
          </a:prstGeom>
          <a:solidFill>
            <a:schemeClr val="accent3">
              <a:alpha val="498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1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descr="Competitors logos quadrant" id="370" name="Google Shape;370;p23"/>
          <p:cNvSpPr/>
          <p:nvPr>
            <p:ph idx="5" type="pic"/>
          </p:nvPr>
        </p:nvSpPr>
        <p:spPr>
          <a:xfrm>
            <a:off x="2209800" y="4684388"/>
            <a:ext cx="1772100" cy="777300"/>
          </a:xfrm>
          <a:prstGeom prst="roundRect">
            <a:avLst>
              <a:gd fmla="val 16667" name="adj"/>
            </a:avLst>
          </a:prstGeom>
          <a:solidFill>
            <a:schemeClr val="accent3">
              <a:alpha val="498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1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descr="Competitors logos quadrant" id="371" name="Google Shape;371;p23"/>
          <p:cNvSpPr/>
          <p:nvPr>
            <p:ph idx="6" type="pic"/>
          </p:nvPr>
        </p:nvSpPr>
        <p:spPr>
          <a:xfrm>
            <a:off x="6654710" y="2594867"/>
            <a:ext cx="1772100" cy="777300"/>
          </a:xfrm>
          <a:prstGeom prst="roundRect">
            <a:avLst>
              <a:gd fmla="val 16667" name="adj"/>
            </a:avLst>
          </a:prstGeom>
          <a:solidFill>
            <a:schemeClr val="accent3">
              <a:alpha val="498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1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descr="Competitors logos quadrant" id="372" name="Google Shape;372;p23"/>
          <p:cNvSpPr/>
          <p:nvPr>
            <p:ph idx="7" type="pic"/>
          </p:nvPr>
        </p:nvSpPr>
        <p:spPr>
          <a:xfrm>
            <a:off x="6455537" y="4853700"/>
            <a:ext cx="1772100" cy="777300"/>
          </a:xfrm>
          <a:prstGeom prst="roundRect">
            <a:avLst>
              <a:gd fmla="val 16667" name="adj"/>
            </a:avLst>
          </a:prstGeom>
          <a:solidFill>
            <a:schemeClr val="accent3">
              <a:alpha val="498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1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descr="Competitors logos quadrant" id="373" name="Google Shape;373;p23"/>
          <p:cNvSpPr/>
          <p:nvPr>
            <p:ph idx="8" type="pic"/>
          </p:nvPr>
        </p:nvSpPr>
        <p:spPr>
          <a:xfrm>
            <a:off x="8965413" y="4121940"/>
            <a:ext cx="1772100" cy="777300"/>
          </a:xfrm>
          <a:prstGeom prst="roundRect">
            <a:avLst>
              <a:gd fmla="val 16667" name="adj"/>
            </a:avLst>
          </a:prstGeom>
          <a:solidFill>
            <a:schemeClr val="accent3">
              <a:alpha val="49800"/>
            </a:scheme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1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374" name="Google Shape;374;p23"/>
          <p:cNvSpPr txBox="1"/>
          <p:nvPr>
            <p:ph idx="1" type="body"/>
          </p:nvPr>
        </p:nvSpPr>
        <p:spPr>
          <a:xfrm>
            <a:off x="788628" y="3574970"/>
            <a:ext cx="2741700" cy="2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b="0" sz="14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b="1" sz="1200"/>
            </a:lvl2pPr>
            <a:lvl3pPr indent="-3048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3pPr>
            <a:lvl4pPr indent="-3048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4pPr>
            <a:lvl5pPr indent="-3048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5" name="Google Shape;375;p23"/>
          <p:cNvSpPr txBox="1"/>
          <p:nvPr>
            <p:ph idx="9" type="body"/>
          </p:nvPr>
        </p:nvSpPr>
        <p:spPr>
          <a:xfrm>
            <a:off x="8730592" y="3574970"/>
            <a:ext cx="2741700" cy="2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b="0" sz="14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b="1" sz="1200"/>
            </a:lvl2pPr>
            <a:lvl3pPr indent="-3048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3pPr>
            <a:lvl4pPr indent="-3048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4pPr>
            <a:lvl5pPr indent="-3048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6" name="Google Shape;376;p23"/>
          <p:cNvSpPr txBox="1"/>
          <p:nvPr>
            <p:ph idx="13" type="body"/>
          </p:nvPr>
        </p:nvSpPr>
        <p:spPr>
          <a:xfrm>
            <a:off x="4641450" y="6142762"/>
            <a:ext cx="2741700" cy="2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b="0" sz="14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b="1" sz="1200"/>
            </a:lvl2pPr>
            <a:lvl3pPr indent="-3048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3pPr>
            <a:lvl4pPr indent="-3048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4pPr>
            <a:lvl5pPr indent="-3048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7" name="Google Shape;377;p23"/>
          <p:cNvSpPr txBox="1"/>
          <p:nvPr>
            <p:ph idx="14" type="body"/>
          </p:nvPr>
        </p:nvSpPr>
        <p:spPr>
          <a:xfrm>
            <a:off x="4641450" y="1764281"/>
            <a:ext cx="2741700" cy="2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b="0" sz="14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b="1" sz="1200"/>
            </a:lvl2pPr>
            <a:lvl3pPr indent="-3048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3pPr>
            <a:lvl4pPr indent="-3048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4pPr>
            <a:lvl5pPr indent="-3048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Char char="•"/>
              <a:defRPr b="1" sz="1200"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78" name="Google Shape;378;p23"/>
          <p:cNvCxnSpPr/>
          <p:nvPr/>
        </p:nvCxnSpPr>
        <p:spPr>
          <a:xfrm>
            <a:off x="872933" y="3548268"/>
            <a:ext cx="10470300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79" name="Google Shape;379;p23"/>
          <p:cNvCxnSpPr/>
          <p:nvPr/>
        </p:nvCxnSpPr>
        <p:spPr>
          <a:xfrm rot="-5400000">
            <a:off x="4098000" y="4142656"/>
            <a:ext cx="3996000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80" name="Google Shape;380;p23"/>
          <p:cNvSpPr/>
          <p:nvPr>
            <p:ph idx="15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Layout">
  <p:cSld name="Timeline Layout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83" name="Google Shape;383;p24"/>
          <p:cNvSpPr/>
          <p:nvPr/>
        </p:nvSpPr>
        <p:spPr>
          <a:xfrm>
            <a:off x="-3560" y="18540"/>
            <a:ext cx="12192000" cy="68394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84" name="Google Shape;384;p24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385" name="Google Shape;385;p24"/>
          <p:cNvCxnSpPr/>
          <p:nvPr/>
        </p:nvCxnSpPr>
        <p:spPr>
          <a:xfrm>
            <a:off x="1743456" y="3429000"/>
            <a:ext cx="8705100" cy="0"/>
          </a:xfrm>
          <a:prstGeom prst="straightConnector1">
            <a:avLst/>
          </a:prstGeom>
          <a:noFill/>
          <a:ln cap="flat" cmpd="sng" w="508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6" name="Google Shape;386;p24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7" name="Google Shape;387;p24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" name="Google Shape;388;p24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24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390" name="Google Shape;390;p24"/>
          <p:cNvSpPr txBox="1"/>
          <p:nvPr>
            <p:ph idx="1" type="body"/>
          </p:nvPr>
        </p:nvSpPr>
        <p:spPr>
          <a:xfrm>
            <a:off x="711126" y="4231099"/>
            <a:ext cx="20208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1" name="Google Shape;391;p24"/>
          <p:cNvSpPr txBox="1"/>
          <p:nvPr>
            <p:ph idx="2" type="body"/>
          </p:nvPr>
        </p:nvSpPr>
        <p:spPr>
          <a:xfrm>
            <a:off x="711127" y="4664315"/>
            <a:ext cx="2020800" cy="11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24"/>
          <p:cNvSpPr txBox="1"/>
          <p:nvPr>
            <p:ph idx="3" type="body"/>
          </p:nvPr>
        </p:nvSpPr>
        <p:spPr>
          <a:xfrm>
            <a:off x="836613" y="1392449"/>
            <a:ext cx="10515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3" name="Google Shape;393;p24"/>
          <p:cNvSpPr/>
          <p:nvPr/>
        </p:nvSpPr>
        <p:spPr>
          <a:xfrm>
            <a:off x="1053452" y="2763480"/>
            <a:ext cx="1335000" cy="1335000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94" name="Google Shape;394;p24"/>
          <p:cNvSpPr/>
          <p:nvPr/>
        </p:nvSpPr>
        <p:spPr>
          <a:xfrm>
            <a:off x="9803524" y="2763480"/>
            <a:ext cx="1335000" cy="1335000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95" name="Google Shape;395;p24"/>
          <p:cNvSpPr/>
          <p:nvPr/>
        </p:nvSpPr>
        <p:spPr>
          <a:xfrm>
            <a:off x="3240970" y="2763480"/>
            <a:ext cx="1335000" cy="1335000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96" name="Google Shape;396;p24"/>
          <p:cNvSpPr/>
          <p:nvPr/>
        </p:nvSpPr>
        <p:spPr>
          <a:xfrm>
            <a:off x="5428488" y="2763480"/>
            <a:ext cx="1335000" cy="1335000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97" name="Google Shape;397;p24"/>
          <p:cNvSpPr/>
          <p:nvPr/>
        </p:nvSpPr>
        <p:spPr>
          <a:xfrm>
            <a:off x="7616006" y="2763480"/>
            <a:ext cx="1335000" cy="1335000"/>
          </a:xfrm>
          <a:prstGeom prst="ellipse">
            <a:avLst/>
          </a:prstGeom>
          <a:solidFill>
            <a:schemeClr val="dk1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98" name="Google Shape;398;p24"/>
          <p:cNvSpPr txBox="1"/>
          <p:nvPr>
            <p:ph idx="4" type="body"/>
          </p:nvPr>
        </p:nvSpPr>
        <p:spPr>
          <a:xfrm>
            <a:off x="9452932" y="4231099"/>
            <a:ext cx="20208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9" name="Google Shape;399;p24"/>
          <p:cNvSpPr txBox="1"/>
          <p:nvPr>
            <p:ph idx="5" type="body"/>
          </p:nvPr>
        </p:nvSpPr>
        <p:spPr>
          <a:xfrm>
            <a:off x="9452933" y="4664315"/>
            <a:ext cx="2020800" cy="11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0" name="Google Shape;400;p24"/>
          <p:cNvSpPr txBox="1"/>
          <p:nvPr>
            <p:ph idx="6" type="body"/>
          </p:nvPr>
        </p:nvSpPr>
        <p:spPr>
          <a:xfrm>
            <a:off x="2896577" y="4231099"/>
            <a:ext cx="20208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1" name="Google Shape;401;p24"/>
          <p:cNvSpPr txBox="1"/>
          <p:nvPr>
            <p:ph idx="7" type="body"/>
          </p:nvPr>
        </p:nvSpPr>
        <p:spPr>
          <a:xfrm>
            <a:off x="2896578" y="4664315"/>
            <a:ext cx="2020800" cy="11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2" name="Google Shape;402;p24"/>
          <p:cNvSpPr txBox="1"/>
          <p:nvPr>
            <p:ph idx="8" type="body"/>
          </p:nvPr>
        </p:nvSpPr>
        <p:spPr>
          <a:xfrm>
            <a:off x="5082028" y="4231099"/>
            <a:ext cx="20208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3" name="Google Shape;403;p24"/>
          <p:cNvSpPr txBox="1"/>
          <p:nvPr>
            <p:ph idx="9" type="body"/>
          </p:nvPr>
        </p:nvSpPr>
        <p:spPr>
          <a:xfrm>
            <a:off x="5082029" y="4664315"/>
            <a:ext cx="2020800" cy="11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4" name="Google Shape;404;p24"/>
          <p:cNvSpPr txBox="1"/>
          <p:nvPr>
            <p:ph idx="13" type="body"/>
          </p:nvPr>
        </p:nvSpPr>
        <p:spPr>
          <a:xfrm>
            <a:off x="7267480" y="4231099"/>
            <a:ext cx="20208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5" name="Google Shape;405;p24"/>
          <p:cNvSpPr txBox="1"/>
          <p:nvPr>
            <p:ph idx="14" type="body"/>
          </p:nvPr>
        </p:nvSpPr>
        <p:spPr>
          <a:xfrm>
            <a:off x="7267481" y="4664315"/>
            <a:ext cx="2020800" cy="11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6" name="Google Shape;406;p24"/>
          <p:cNvSpPr txBox="1"/>
          <p:nvPr>
            <p:ph idx="15" type="body"/>
          </p:nvPr>
        </p:nvSpPr>
        <p:spPr>
          <a:xfrm>
            <a:off x="1053452" y="3074289"/>
            <a:ext cx="1335000" cy="4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 b="1" sz="29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7" name="Google Shape;407;p24"/>
          <p:cNvSpPr txBox="1"/>
          <p:nvPr>
            <p:ph idx="16" type="body"/>
          </p:nvPr>
        </p:nvSpPr>
        <p:spPr>
          <a:xfrm>
            <a:off x="1053452" y="3471539"/>
            <a:ext cx="13350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700"/>
              <a:buNone/>
              <a:defRPr b="1" sz="17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8" name="Google Shape;408;p24"/>
          <p:cNvSpPr txBox="1"/>
          <p:nvPr>
            <p:ph idx="17" type="body"/>
          </p:nvPr>
        </p:nvSpPr>
        <p:spPr>
          <a:xfrm>
            <a:off x="3240970" y="3068944"/>
            <a:ext cx="1335000" cy="4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 b="1" sz="29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9" name="Google Shape;409;p24"/>
          <p:cNvSpPr txBox="1"/>
          <p:nvPr>
            <p:ph idx="18" type="body"/>
          </p:nvPr>
        </p:nvSpPr>
        <p:spPr>
          <a:xfrm>
            <a:off x="3240970" y="3466194"/>
            <a:ext cx="13350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700"/>
              <a:buNone/>
              <a:defRPr b="1" sz="17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0" name="Google Shape;410;p24"/>
          <p:cNvSpPr txBox="1"/>
          <p:nvPr>
            <p:ph idx="19" type="body"/>
          </p:nvPr>
        </p:nvSpPr>
        <p:spPr>
          <a:xfrm>
            <a:off x="5428488" y="3077096"/>
            <a:ext cx="1335000" cy="4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 b="1" sz="29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1" name="Google Shape;411;p24"/>
          <p:cNvSpPr txBox="1"/>
          <p:nvPr>
            <p:ph idx="20" type="body"/>
          </p:nvPr>
        </p:nvSpPr>
        <p:spPr>
          <a:xfrm>
            <a:off x="5428488" y="3474346"/>
            <a:ext cx="13350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700"/>
              <a:buNone/>
              <a:defRPr b="1" sz="17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2" name="Google Shape;412;p24"/>
          <p:cNvSpPr txBox="1"/>
          <p:nvPr>
            <p:ph idx="21" type="body"/>
          </p:nvPr>
        </p:nvSpPr>
        <p:spPr>
          <a:xfrm>
            <a:off x="7616006" y="3082825"/>
            <a:ext cx="1335000" cy="4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 b="1" sz="29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3" name="Google Shape;413;p24"/>
          <p:cNvSpPr txBox="1"/>
          <p:nvPr>
            <p:ph idx="22" type="body"/>
          </p:nvPr>
        </p:nvSpPr>
        <p:spPr>
          <a:xfrm>
            <a:off x="7616006" y="3480075"/>
            <a:ext cx="13350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700"/>
              <a:buNone/>
              <a:defRPr b="1" sz="17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4" name="Google Shape;414;p24"/>
          <p:cNvSpPr txBox="1"/>
          <p:nvPr>
            <p:ph idx="23" type="body"/>
          </p:nvPr>
        </p:nvSpPr>
        <p:spPr>
          <a:xfrm>
            <a:off x="9803524" y="3079749"/>
            <a:ext cx="1335000" cy="4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 b="1" sz="29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5" name="Google Shape;415;p24"/>
          <p:cNvSpPr txBox="1"/>
          <p:nvPr>
            <p:ph idx="24" type="body"/>
          </p:nvPr>
        </p:nvSpPr>
        <p:spPr>
          <a:xfrm>
            <a:off x="9803524" y="3476999"/>
            <a:ext cx="13350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700"/>
              <a:buNone/>
              <a:defRPr b="1" sz="17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6" name="Google Shape;416;p24"/>
          <p:cNvSpPr/>
          <p:nvPr>
            <p:ph idx="25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, and Logo2">
  <p:cSld name="Title, Content, and Logo2"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19" name="Google Shape;419;p25"/>
          <p:cNvSpPr/>
          <p:nvPr/>
        </p:nvSpPr>
        <p:spPr>
          <a:xfrm>
            <a:off x="7454" y="-1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20" name="Google Shape;420;p25"/>
          <p:cNvSpPr/>
          <p:nvPr/>
        </p:nvSpPr>
        <p:spPr>
          <a:xfrm>
            <a:off x="0" y="1965960"/>
            <a:ext cx="12192000" cy="48921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21" name="Google Shape;421;p25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25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3" name="Google Shape;423;p25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25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425" name="Google Shape;425;p25"/>
          <p:cNvSpPr txBox="1"/>
          <p:nvPr>
            <p:ph idx="1" type="body"/>
          </p:nvPr>
        </p:nvSpPr>
        <p:spPr>
          <a:xfrm>
            <a:off x="839787" y="1943100"/>
            <a:ext cx="10512300" cy="3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6" name="Google Shape;426;p25"/>
          <p:cNvSpPr/>
          <p:nvPr>
            <p:ph idx="2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ontent Layout">
  <p:cSld name="Team Content Layout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29" name="Google Shape;429;p26"/>
          <p:cNvSpPr/>
          <p:nvPr/>
        </p:nvSpPr>
        <p:spPr>
          <a:xfrm>
            <a:off x="-1587" y="6408"/>
            <a:ext cx="12192000" cy="68517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30" name="Google Shape;430;p26"/>
          <p:cNvSpPr/>
          <p:nvPr/>
        </p:nvSpPr>
        <p:spPr>
          <a:xfrm>
            <a:off x="0" y="3154680"/>
            <a:ext cx="12192000" cy="37032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31" name="Google Shape;431;p26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26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26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26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435" name="Google Shape;435;p26"/>
          <p:cNvSpPr txBox="1"/>
          <p:nvPr>
            <p:ph idx="1" type="body"/>
          </p:nvPr>
        </p:nvSpPr>
        <p:spPr>
          <a:xfrm>
            <a:off x="836613" y="1392450"/>
            <a:ext cx="10515600" cy="5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6" name="Google Shape;436;p26"/>
          <p:cNvSpPr txBox="1"/>
          <p:nvPr>
            <p:ph idx="2" type="body"/>
          </p:nvPr>
        </p:nvSpPr>
        <p:spPr>
          <a:xfrm>
            <a:off x="4711049" y="4355957"/>
            <a:ext cx="2769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rial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7" name="Google Shape;437;p26"/>
          <p:cNvSpPr txBox="1"/>
          <p:nvPr>
            <p:ph idx="3" type="body"/>
          </p:nvPr>
        </p:nvSpPr>
        <p:spPr>
          <a:xfrm>
            <a:off x="4711049" y="4736849"/>
            <a:ext cx="27699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1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8" name="Google Shape;438;p26"/>
          <p:cNvSpPr txBox="1"/>
          <p:nvPr>
            <p:ph idx="4" type="body"/>
          </p:nvPr>
        </p:nvSpPr>
        <p:spPr>
          <a:xfrm>
            <a:off x="4711049" y="5004864"/>
            <a:ext cx="2769900" cy="8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9" name="Google Shape;439;p26"/>
          <p:cNvSpPr/>
          <p:nvPr>
            <p:ph idx="5" type="pic"/>
          </p:nvPr>
        </p:nvSpPr>
        <p:spPr>
          <a:xfrm>
            <a:off x="5145170" y="2212908"/>
            <a:ext cx="1902000" cy="19020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440" name="Google Shape;440;p26"/>
          <p:cNvSpPr txBox="1"/>
          <p:nvPr>
            <p:ph idx="6" type="body"/>
          </p:nvPr>
        </p:nvSpPr>
        <p:spPr>
          <a:xfrm>
            <a:off x="8147243" y="4357953"/>
            <a:ext cx="2769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rial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1" name="Google Shape;441;p26"/>
          <p:cNvSpPr txBox="1"/>
          <p:nvPr>
            <p:ph idx="7" type="body"/>
          </p:nvPr>
        </p:nvSpPr>
        <p:spPr>
          <a:xfrm>
            <a:off x="8147243" y="4738845"/>
            <a:ext cx="27699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1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2" name="Google Shape;442;p26"/>
          <p:cNvSpPr txBox="1"/>
          <p:nvPr>
            <p:ph idx="8" type="body"/>
          </p:nvPr>
        </p:nvSpPr>
        <p:spPr>
          <a:xfrm>
            <a:off x="8147243" y="5006860"/>
            <a:ext cx="2769900" cy="8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3" name="Google Shape;443;p26"/>
          <p:cNvSpPr/>
          <p:nvPr>
            <p:ph idx="9" type="pic"/>
          </p:nvPr>
        </p:nvSpPr>
        <p:spPr>
          <a:xfrm>
            <a:off x="8580060" y="2212908"/>
            <a:ext cx="1902000" cy="19020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444" name="Google Shape;444;p26"/>
          <p:cNvSpPr txBox="1"/>
          <p:nvPr>
            <p:ph idx="13" type="body"/>
          </p:nvPr>
        </p:nvSpPr>
        <p:spPr>
          <a:xfrm>
            <a:off x="1272438" y="4372425"/>
            <a:ext cx="2769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rial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5" name="Google Shape;445;p26"/>
          <p:cNvSpPr txBox="1"/>
          <p:nvPr>
            <p:ph idx="14" type="body"/>
          </p:nvPr>
        </p:nvSpPr>
        <p:spPr>
          <a:xfrm>
            <a:off x="1272438" y="4753317"/>
            <a:ext cx="27699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1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6" name="Google Shape;446;p26"/>
          <p:cNvSpPr txBox="1"/>
          <p:nvPr>
            <p:ph idx="15" type="body"/>
          </p:nvPr>
        </p:nvSpPr>
        <p:spPr>
          <a:xfrm>
            <a:off x="1272438" y="5021332"/>
            <a:ext cx="2769900" cy="8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7" name="Google Shape;447;p26"/>
          <p:cNvSpPr/>
          <p:nvPr>
            <p:ph idx="16" type="pic"/>
          </p:nvPr>
        </p:nvSpPr>
        <p:spPr>
          <a:xfrm>
            <a:off x="1710279" y="2212908"/>
            <a:ext cx="1902000" cy="19020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448" name="Google Shape;448;p26"/>
          <p:cNvSpPr/>
          <p:nvPr>
            <p:ph idx="17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Content and Caption Layout">
  <p:cSld name="Team Content and Caption Layout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51" name="Google Shape;451;p27"/>
          <p:cNvSpPr/>
          <p:nvPr/>
        </p:nvSpPr>
        <p:spPr>
          <a:xfrm>
            <a:off x="0" y="4749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52" name="Google Shape;452;p27"/>
          <p:cNvSpPr/>
          <p:nvPr/>
        </p:nvSpPr>
        <p:spPr>
          <a:xfrm>
            <a:off x="0" y="2368296"/>
            <a:ext cx="12192000" cy="44898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53" name="Google Shape;453;p27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4" name="Google Shape;454;p27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5" name="Google Shape;455;p27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6" name="Google Shape;456;p27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457" name="Google Shape;457;p27"/>
          <p:cNvSpPr txBox="1"/>
          <p:nvPr>
            <p:ph idx="1" type="body"/>
          </p:nvPr>
        </p:nvSpPr>
        <p:spPr>
          <a:xfrm>
            <a:off x="836613" y="1392450"/>
            <a:ext cx="105156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8" name="Google Shape;458;p27"/>
          <p:cNvSpPr txBox="1"/>
          <p:nvPr>
            <p:ph idx="2" type="body"/>
          </p:nvPr>
        </p:nvSpPr>
        <p:spPr>
          <a:xfrm>
            <a:off x="2534173" y="3053492"/>
            <a:ext cx="1908000" cy="59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9" name="Google Shape;459;p27"/>
          <p:cNvSpPr txBox="1"/>
          <p:nvPr>
            <p:ph idx="3" type="body"/>
          </p:nvPr>
        </p:nvSpPr>
        <p:spPr>
          <a:xfrm>
            <a:off x="2534173" y="3690725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0" name="Google Shape;460;p27"/>
          <p:cNvSpPr/>
          <p:nvPr>
            <p:ph idx="4" type="pic"/>
          </p:nvPr>
        </p:nvSpPr>
        <p:spPr>
          <a:xfrm>
            <a:off x="1207008" y="2841244"/>
            <a:ext cx="1179600" cy="1179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461" name="Google Shape;461;p27"/>
          <p:cNvSpPr txBox="1"/>
          <p:nvPr>
            <p:ph idx="5" type="body"/>
          </p:nvPr>
        </p:nvSpPr>
        <p:spPr>
          <a:xfrm>
            <a:off x="6072016" y="3053492"/>
            <a:ext cx="1908000" cy="59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2" name="Google Shape;462;p27"/>
          <p:cNvSpPr txBox="1"/>
          <p:nvPr>
            <p:ph idx="6" type="body"/>
          </p:nvPr>
        </p:nvSpPr>
        <p:spPr>
          <a:xfrm>
            <a:off x="6072016" y="3690725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3" name="Google Shape;463;p27"/>
          <p:cNvSpPr/>
          <p:nvPr>
            <p:ph idx="7" type="pic"/>
          </p:nvPr>
        </p:nvSpPr>
        <p:spPr>
          <a:xfrm>
            <a:off x="4744851" y="2841244"/>
            <a:ext cx="1179600" cy="1179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464" name="Google Shape;464;p27"/>
          <p:cNvSpPr txBox="1"/>
          <p:nvPr>
            <p:ph idx="8" type="body"/>
          </p:nvPr>
        </p:nvSpPr>
        <p:spPr>
          <a:xfrm>
            <a:off x="9516223" y="3053492"/>
            <a:ext cx="1908000" cy="59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5" name="Google Shape;465;p27"/>
          <p:cNvSpPr txBox="1"/>
          <p:nvPr>
            <p:ph idx="9" type="body"/>
          </p:nvPr>
        </p:nvSpPr>
        <p:spPr>
          <a:xfrm>
            <a:off x="9516223" y="3690725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6" name="Google Shape;466;p27"/>
          <p:cNvSpPr/>
          <p:nvPr>
            <p:ph idx="13" type="pic"/>
          </p:nvPr>
        </p:nvSpPr>
        <p:spPr>
          <a:xfrm>
            <a:off x="8189058" y="2841244"/>
            <a:ext cx="1179600" cy="1179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467" name="Google Shape;467;p27"/>
          <p:cNvSpPr txBox="1"/>
          <p:nvPr>
            <p:ph idx="14" type="body"/>
          </p:nvPr>
        </p:nvSpPr>
        <p:spPr>
          <a:xfrm>
            <a:off x="2534173" y="4675444"/>
            <a:ext cx="19080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8" name="Google Shape;468;p27"/>
          <p:cNvSpPr txBox="1"/>
          <p:nvPr>
            <p:ph idx="15" type="body"/>
          </p:nvPr>
        </p:nvSpPr>
        <p:spPr>
          <a:xfrm>
            <a:off x="2534173" y="5333856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9" name="Google Shape;469;p27"/>
          <p:cNvSpPr/>
          <p:nvPr>
            <p:ph idx="16" type="pic"/>
          </p:nvPr>
        </p:nvSpPr>
        <p:spPr>
          <a:xfrm>
            <a:off x="1207008" y="4484375"/>
            <a:ext cx="1179600" cy="1179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470" name="Google Shape;470;p27"/>
          <p:cNvSpPr txBox="1"/>
          <p:nvPr>
            <p:ph idx="17" type="body"/>
          </p:nvPr>
        </p:nvSpPr>
        <p:spPr>
          <a:xfrm>
            <a:off x="6072016" y="4675444"/>
            <a:ext cx="19080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1" name="Google Shape;471;p27"/>
          <p:cNvSpPr txBox="1"/>
          <p:nvPr>
            <p:ph idx="18" type="body"/>
          </p:nvPr>
        </p:nvSpPr>
        <p:spPr>
          <a:xfrm>
            <a:off x="6072016" y="5333856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2" name="Google Shape;472;p27"/>
          <p:cNvSpPr/>
          <p:nvPr>
            <p:ph idx="19" type="pic"/>
          </p:nvPr>
        </p:nvSpPr>
        <p:spPr>
          <a:xfrm>
            <a:off x="4744851" y="4484375"/>
            <a:ext cx="1179600" cy="1179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473" name="Google Shape;473;p27"/>
          <p:cNvSpPr txBox="1"/>
          <p:nvPr>
            <p:ph idx="20" type="body"/>
          </p:nvPr>
        </p:nvSpPr>
        <p:spPr>
          <a:xfrm>
            <a:off x="9516223" y="4675444"/>
            <a:ext cx="19080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b="1" sz="2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4" name="Google Shape;474;p27"/>
          <p:cNvSpPr txBox="1"/>
          <p:nvPr>
            <p:ph idx="21" type="body"/>
          </p:nvPr>
        </p:nvSpPr>
        <p:spPr>
          <a:xfrm>
            <a:off x="9516223" y="5333856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5" name="Google Shape;475;p27"/>
          <p:cNvSpPr/>
          <p:nvPr>
            <p:ph idx="22" type="pic"/>
          </p:nvPr>
        </p:nvSpPr>
        <p:spPr>
          <a:xfrm>
            <a:off x="8189058" y="4484375"/>
            <a:ext cx="1179600" cy="1179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476" name="Google Shape;476;p27"/>
          <p:cNvSpPr/>
          <p:nvPr>
            <p:ph idx="23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Caption Layout">
  <p:cSld name="Chart Caption Layout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79" name="Google Shape;479;p28"/>
          <p:cNvSpPr/>
          <p:nvPr/>
        </p:nvSpPr>
        <p:spPr>
          <a:xfrm>
            <a:off x="0" y="-24971"/>
            <a:ext cx="12192000" cy="685800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80" name="Google Shape;480;p28"/>
          <p:cNvSpPr/>
          <p:nvPr/>
        </p:nvSpPr>
        <p:spPr>
          <a:xfrm>
            <a:off x="0" y="2660904"/>
            <a:ext cx="12192000" cy="41970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81" name="Google Shape;481;p28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2" name="Google Shape;482;p28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3" name="Google Shape;483;p28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4" name="Google Shape;484;p28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485" name="Google Shape;485;p28"/>
          <p:cNvSpPr txBox="1"/>
          <p:nvPr>
            <p:ph idx="1" type="body"/>
          </p:nvPr>
        </p:nvSpPr>
        <p:spPr>
          <a:xfrm>
            <a:off x="5389917" y="3744378"/>
            <a:ext cx="190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b="1" sz="22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6" name="Google Shape;486;p28"/>
          <p:cNvSpPr txBox="1"/>
          <p:nvPr>
            <p:ph idx="2" type="body"/>
          </p:nvPr>
        </p:nvSpPr>
        <p:spPr>
          <a:xfrm>
            <a:off x="5389917" y="4070552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7" name="Google Shape;487;p28"/>
          <p:cNvSpPr txBox="1"/>
          <p:nvPr>
            <p:ph idx="3" type="body"/>
          </p:nvPr>
        </p:nvSpPr>
        <p:spPr>
          <a:xfrm>
            <a:off x="7424934" y="3744378"/>
            <a:ext cx="190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b="1" sz="22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8" name="Google Shape;488;p28"/>
          <p:cNvSpPr txBox="1"/>
          <p:nvPr>
            <p:ph idx="4" type="body"/>
          </p:nvPr>
        </p:nvSpPr>
        <p:spPr>
          <a:xfrm>
            <a:off x="7424934" y="4070552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9" name="Google Shape;489;p28"/>
          <p:cNvSpPr txBox="1"/>
          <p:nvPr>
            <p:ph idx="5" type="body"/>
          </p:nvPr>
        </p:nvSpPr>
        <p:spPr>
          <a:xfrm>
            <a:off x="9459951" y="3744378"/>
            <a:ext cx="190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b="1" sz="22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0" name="Google Shape;490;p28"/>
          <p:cNvSpPr txBox="1"/>
          <p:nvPr>
            <p:ph idx="6" type="body"/>
          </p:nvPr>
        </p:nvSpPr>
        <p:spPr>
          <a:xfrm>
            <a:off x="9459951" y="4070552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1" name="Google Shape;491;p28"/>
          <p:cNvSpPr txBox="1"/>
          <p:nvPr>
            <p:ph idx="7" type="body"/>
          </p:nvPr>
        </p:nvSpPr>
        <p:spPr>
          <a:xfrm>
            <a:off x="5389917" y="4784422"/>
            <a:ext cx="190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b="1" sz="22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2" name="Google Shape;492;p28"/>
          <p:cNvSpPr txBox="1"/>
          <p:nvPr>
            <p:ph idx="8" type="body"/>
          </p:nvPr>
        </p:nvSpPr>
        <p:spPr>
          <a:xfrm>
            <a:off x="5389917" y="5110596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3" name="Google Shape;493;p28"/>
          <p:cNvSpPr txBox="1"/>
          <p:nvPr>
            <p:ph idx="9" type="body"/>
          </p:nvPr>
        </p:nvSpPr>
        <p:spPr>
          <a:xfrm>
            <a:off x="7424934" y="4784422"/>
            <a:ext cx="190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b="1" sz="22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4" name="Google Shape;494;p28"/>
          <p:cNvSpPr txBox="1"/>
          <p:nvPr>
            <p:ph idx="13" type="body"/>
          </p:nvPr>
        </p:nvSpPr>
        <p:spPr>
          <a:xfrm>
            <a:off x="7424934" y="5110596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5" name="Google Shape;495;p28"/>
          <p:cNvSpPr txBox="1"/>
          <p:nvPr>
            <p:ph idx="14" type="body"/>
          </p:nvPr>
        </p:nvSpPr>
        <p:spPr>
          <a:xfrm>
            <a:off x="9459951" y="4784422"/>
            <a:ext cx="190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b="1" sz="22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6" name="Google Shape;496;p28"/>
          <p:cNvSpPr txBox="1"/>
          <p:nvPr>
            <p:ph idx="15" type="body"/>
          </p:nvPr>
        </p:nvSpPr>
        <p:spPr>
          <a:xfrm>
            <a:off x="9459951" y="5110596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7" name="Google Shape;497;p28"/>
          <p:cNvSpPr/>
          <p:nvPr/>
        </p:nvSpPr>
        <p:spPr>
          <a:xfrm>
            <a:off x="5381032" y="3305997"/>
            <a:ext cx="265200" cy="266400"/>
          </a:xfrm>
          <a:prstGeom prst="rect">
            <a:avLst/>
          </a:prstGeom>
          <a:solidFill>
            <a:srgbClr val="2146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98" name="Google Shape;498;p28"/>
          <p:cNvSpPr/>
          <p:nvPr/>
        </p:nvSpPr>
        <p:spPr>
          <a:xfrm>
            <a:off x="7416049" y="3305997"/>
            <a:ext cx="265200" cy="26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99" name="Google Shape;499;p28"/>
          <p:cNvSpPr/>
          <p:nvPr/>
        </p:nvSpPr>
        <p:spPr>
          <a:xfrm>
            <a:off x="9451066" y="3305997"/>
            <a:ext cx="265200" cy="266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00" name="Google Shape;500;p28"/>
          <p:cNvSpPr/>
          <p:nvPr/>
        </p:nvSpPr>
        <p:spPr>
          <a:xfrm>
            <a:off x="5381032" y="4401622"/>
            <a:ext cx="265200" cy="26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01" name="Google Shape;501;p28"/>
          <p:cNvSpPr/>
          <p:nvPr/>
        </p:nvSpPr>
        <p:spPr>
          <a:xfrm>
            <a:off x="7416049" y="4401622"/>
            <a:ext cx="265200" cy="26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02" name="Google Shape;502;p28"/>
          <p:cNvSpPr/>
          <p:nvPr/>
        </p:nvSpPr>
        <p:spPr>
          <a:xfrm>
            <a:off x="9451066" y="4401622"/>
            <a:ext cx="265200" cy="26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03" name="Google Shape;503;p28"/>
          <p:cNvSpPr/>
          <p:nvPr>
            <p:ph idx="16" type="chart"/>
          </p:nvPr>
        </p:nvSpPr>
        <p:spPr>
          <a:xfrm>
            <a:off x="839788" y="2039527"/>
            <a:ext cx="4110000" cy="32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04" name="Google Shape;504;p28"/>
          <p:cNvSpPr/>
          <p:nvPr>
            <p:ph idx="17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stimonials Content Layout">
  <p:cSld name="Testimonials Content Layout"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07" name="Google Shape;507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08" name="Google Shape;508;p29"/>
          <p:cNvSpPr/>
          <p:nvPr/>
        </p:nvSpPr>
        <p:spPr>
          <a:xfrm>
            <a:off x="0" y="3541262"/>
            <a:ext cx="12192000" cy="33168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09" name="Google Shape;509;p29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0" name="Google Shape;510;p29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1" name="Google Shape;511;p29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29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513" name="Google Shape;513;p29"/>
          <p:cNvSpPr txBox="1"/>
          <p:nvPr>
            <p:ph idx="1" type="body"/>
          </p:nvPr>
        </p:nvSpPr>
        <p:spPr>
          <a:xfrm>
            <a:off x="2742719" y="2572232"/>
            <a:ext cx="1908000" cy="59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4" name="Google Shape;514;p29"/>
          <p:cNvSpPr txBox="1"/>
          <p:nvPr>
            <p:ph idx="2" type="body"/>
          </p:nvPr>
        </p:nvSpPr>
        <p:spPr>
          <a:xfrm>
            <a:off x="2742719" y="3209465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5" name="Google Shape;515;p29"/>
          <p:cNvSpPr/>
          <p:nvPr>
            <p:ph idx="3" type="pic"/>
          </p:nvPr>
        </p:nvSpPr>
        <p:spPr>
          <a:xfrm>
            <a:off x="1030546" y="2440194"/>
            <a:ext cx="1389900" cy="13899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16" name="Google Shape;516;p29"/>
          <p:cNvSpPr txBox="1"/>
          <p:nvPr>
            <p:ph idx="4" type="body"/>
          </p:nvPr>
        </p:nvSpPr>
        <p:spPr>
          <a:xfrm>
            <a:off x="7916852" y="2572232"/>
            <a:ext cx="1908000" cy="59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sz="2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7" name="Google Shape;517;p29"/>
          <p:cNvSpPr txBox="1"/>
          <p:nvPr>
            <p:ph idx="5" type="body"/>
          </p:nvPr>
        </p:nvSpPr>
        <p:spPr>
          <a:xfrm>
            <a:off x="7916852" y="3209465"/>
            <a:ext cx="19080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8" name="Google Shape;518;p29"/>
          <p:cNvSpPr/>
          <p:nvPr>
            <p:ph idx="6" type="pic"/>
          </p:nvPr>
        </p:nvSpPr>
        <p:spPr>
          <a:xfrm>
            <a:off x="6252805" y="2440194"/>
            <a:ext cx="1389900" cy="1389900"/>
          </a:xfrm>
          <a:prstGeom prst="ellipse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19" name="Google Shape;519;p29"/>
          <p:cNvSpPr txBox="1"/>
          <p:nvPr>
            <p:ph idx="7" type="body"/>
          </p:nvPr>
        </p:nvSpPr>
        <p:spPr>
          <a:xfrm>
            <a:off x="2742719" y="3874620"/>
            <a:ext cx="3039900" cy="18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0" name="Google Shape;520;p29"/>
          <p:cNvSpPr txBox="1"/>
          <p:nvPr>
            <p:ph idx="8" type="body"/>
          </p:nvPr>
        </p:nvSpPr>
        <p:spPr>
          <a:xfrm>
            <a:off x="7916852" y="3874620"/>
            <a:ext cx="3039900" cy="18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1" name="Google Shape;521;p29"/>
          <p:cNvSpPr/>
          <p:nvPr>
            <p:ph idx="9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Content and Caption Layout">
  <p:cSld name="Mobile Content and Caption Layout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4" name="Google Shape;524;p30"/>
          <p:cNvSpPr/>
          <p:nvPr/>
        </p:nvSpPr>
        <p:spPr>
          <a:xfrm>
            <a:off x="0" y="-336"/>
            <a:ext cx="12192000" cy="685800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5" name="Google Shape;525;p30"/>
          <p:cNvSpPr/>
          <p:nvPr/>
        </p:nvSpPr>
        <p:spPr>
          <a:xfrm>
            <a:off x="0" y="4050792"/>
            <a:ext cx="12192000" cy="28071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6" name="Google Shape;526;p30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7" name="Google Shape;527;p30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8" name="Google Shape;528;p30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9" name="Google Shape;529;p30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530" name="Google Shape;530;p30"/>
          <p:cNvSpPr txBox="1"/>
          <p:nvPr>
            <p:ph idx="1" type="body"/>
          </p:nvPr>
        </p:nvSpPr>
        <p:spPr>
          <a:xfrm>
            <a:off x="839787" y="4512195"/>
            <a:ext cx="21762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2750"/>
              <a:buFont typeface="Arial"/>
              <a:buNone/>
              <a:defRPr b="1" i="0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30"/>
          <p:cNvSpPr txBox="1"/>
          <p:nvPr>
            <p:ph idx="2" type="body"/>
          </p:nvPr>
        </p:nvSpPr>
        <p:spPr>
          <a:xfrm>
            <a:off x="828570" y="4850265"/>
            <a:ext cx="2176200" cy="9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2" name="Google Shape;532;p30"/>
          <p:cNvSpPr txBox="1"/>
          <p:nvPr>
            <p:ph idx="3" type="body"/>
          </p:nvPr>
        </p:nvSpPr>
        <p:spPr>
          <a:xfrm>
            <a:off x="836613" y="1392449"/>
            <a:ext cx="8128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3" name="Google Shape;533;p30"/>
          <p:cNvSpPr/>
          <p:nvPr>
            <p:ph idx="4" type="pic"/>
          </p:nvPr>
        </p:nvSpPr>
        <p:spPr>
          <a:xfrm>
            <a:off x="828570" y="2880087"/>
            <a:ext cx="1069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34" name="Google Shape;534;p30"/>
          <p:cNvSpPr/>
          <p:nvPr>
            <p:ph idx="5" type="pic"/>
          </p:nvPr>
        </p:nvSpPr>
        <p:spPr>
          <a:xfrm>
            <a:off x="3614288" y="2880087"/>
            <a:ext cx="1069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35" name="Google Shape;535;p30"/>
          <p:cNvSpPr txBox="1"/>
          <p:nvPr>
            <p:ph idx="6" type="body"/>
          </p:nvPr>
        </p:nvSpPr>
        <p:spPr>
          <a:xfrm>
            <a:off x="3479372" y="4512195"/>
            <a:ext cx="21762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2750"/>
              <a:buFont typeface="Arial"/>
              <a:buNone/>
              <a:defRPr b="1" i="0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6" name="Google Shape;536;p30"/>
          <p:cNvSpPr txBox="1"/>
          <p:nvPr>
            <p:ph idx="7" type="body"/>
          </p:nvPr>
        </p:nvSpPr>
        <p:spPr>
          <a:xfrm>
            <a:off x="3468155" y="4850265"/>
            <a:ext cx="2176200" cy="9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7" name="Google Shape;537;p30"/>
          <p:cNvSpPr/>
          <p:nvPr/>
        </p:nvSpPr>
        <p:spPr>
          <a:xfrm>
            <a:off x="6125937" y="2250550"/>
            <a:ext cx="2286000" cy="3657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38" name="Google Shape;538;p30"/>
          <p:cNvSpPr/>
          <p:nvPr/>
        </p:nvSpPr>
        <p:spPr>
          <a:xfrm rot="5400000">
            <a:off x="8598902" y="2762954"/>
            <a:ext cx="2286000" cy="26844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6249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39" name="Google Shape;539;p30"/>
          <p:cNvSpPr/>
          <p:nvPr>
            <p:ph idx="8" type="pic"/>
          </p:nvPr>
        </p:nvSpPr>
        <p:spPr>
          <a:xfrm>
            <a:off x="6283325" y="2410395"/>
            <a:ext cx="1974900" cy="3047400"/>
          </a:xfrm>
          <a:prstGeom prst="rect">
            <a:avLst/>
          </a:prstGeom>
          <a:noFill/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40" name="Google Shape;540;p30"/>
          <p:cNvSpPr/>
          <p:nvPr>
            <p:ph idx="9" type="pic"/>
          </p:nvPr>
        </p:nvSpPr>
        <p:spPr>
          <a:xfrm>
            <a:off x="8412163" y="3124606"/>
            <a:ext cx="2511300" cy="1976400"/>
          </a:xfrm>
          <a:prstGeom prst="rect">
            <a:avLst/>
          </a:prstGeom>
          <a:noFill/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541" name="Google Shape;541;p30"/>
          <p:cNvSpPr/>
          <p:nvPr>
            <p:ph idx="13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">
  <p:cSld name="Title Layou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0" y="4498848"/>
            <a:ext cx="12192000" cy="2359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1" name="Google Shape;121;p4"/>
          <p:cNvSpPr txBox="1"/>
          <p:nvPr>
            <p:ph type="title"/>
          </p:nvPr>
        </p:nvSpPr>
        <p:spPr>
          <a:xfrm>
            <a:off x="3467100" y="5349048"/>
            <a:ext cx="52578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4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4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25" name="Google Shape;125;p4"/>
          <p:cNvSpPr/>
          <p:nvPr>
            <p:ph idx="2" type="pic"/>
          </p:nvPr>
        </p:nvSpPr>
        <p:spPr>
          <a:xfrm>
            <a:off x="4902600" y="868645"/>
            <a:ext cx="2386800" cy="486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44" name="Google Shape;544;p31"/>
          <p:cNvSpPr/>
          <p:nvPr/>
        </p:nvSpPr>
        <p:spPr>
          <a:xfrm>
            <a:off x="6769608" y="0"/>
            <a:ext cx="5422500" cy="6858000"/>
          </a:xfrm>
          <a:prstGeom prst="rect">
            <a:avLst/>
          </a:prstGeom>
          <a:solidFill>
            <a:schemeClr val="dk1">
              <a:alpha val="6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45" name="Google Shape;545;p31"/>
          <p:cNvSpPr txBox="1"/>
          <p:nvPr>
            <p:ph type="title"/>
          </p:nvPr>
        </p:nvSpPr>
        <p:spPr>
          <a:xfrm>
            <a:off x="7235826" y="3924940"/>
            <a:ext cx="4116300" cy="1740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Book Antiqua"/>
              <a:buNone/>
              <a:defRPr b="1"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6" name="Google Shape;546;p31"/>
          <p:cNvSpPr txBox="1"/>
          <p:nvPr>
            <p:ph idx="1" type="subTitle"/>
          </p:nvPr>
        </p:nvSpPr>
        <p:spPr>
          <a:xfrm>
            <a:off x="7235826" y="5681266"/>
            <a:ext cx="411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3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49" name="Google Shape;549;p32"/>
          <p:cNvSpPr/>
          <p:nvPr/>
        </p:nvSpPr>
        <p:spPr>
          <a:xfrm>
            <a:off x="7454" y="-1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50" name="Google Shape;550;p32"/>
          <p:cNvSpPr/>
          <p:nvPr/>
        </p:nvSpPr>
        <p:spPr>
          <a:xfrm>
            <a:off x="0" y="1965960"/>
            <a:ext cx="12192000" cy="48921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51" name="Google Shape;551;p32"/>
          <p:cNvSpPr txBox="1"/>
          <p:nvPr>
            <p:ph type="title"/>
          </p:nvPr>
        </p:nvSpPr>
        <p:spPr>
          <a:xfrm>
            <a:off x="838199" y="805472"/>
            <a:ext cx="105123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2" name="Google Shape;552;p32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3" name="Google Shape;553;p32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4" name="Google Shape;554;p32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555" name="Google Shape;555;p32"/>
          <p:cNvSpPr txBox="1"/>
          <p:nvPr>
            <p:ph idx="1" type="body"/>
          </p:nvPr>
        </p:nvSpPr>
        <p:spPr>
          <a:xfrm>
            <a:off x="838200" y="2064470"/>
            <a:ext cx="10515600" cy="36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indent="-355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indent="-3302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indent="-3302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58" name="Google Shape;558;p33"/>
          <p:cNvSpPr/>
          <p:nvPr/>
        </p:nvSpPr>
        <p:spPr>
          <a:xfrm>
            <a:off x="-1587" y="6408"/>
            <a:ext cx="12192000" cy="68517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59" name="Google Shape;559;p33"/>
          <p:cNvSpPr/>
          <p:nvPr/>
        </p:nvSpPr>
        <p:spPr>
          <a:xfrm>
            <a:off x="0" y="1965960"/>
            <a:ext cx="12192000" cy="48921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60" name="Google Shape;560;p33"/>
          <p:cNvSpPr txBox="1"/>
          <p:nvPr>
            <p:ph idx="1" type="body"/>
          </p:nvPr>
        </p:nvSpPr>
        <p:spPr>
          <a:xfrm>
            <a:off x="838200" y="2049405"/>
            <a:ext cx="5181600" cy="35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1" name="Google Shape;561;p33"/>
          <p:cNvSpPr txBox="1"/>
          <p:nvPr>
            <p:ph idx="2" type="body"/>
          </p:nvPr>
        </p:nvSpPr>
        <p:spPr>
          <a:xfrm>
            <a:off x="6172200" y="2049405"/>
            <a:ext cx="5181600" cy="35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2" name="Google Shape;562;p33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3" name="Google Shape;563;p33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33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565" name="Google Shape;565;p33"/>
          <p:cNvSpPr txBox="1"/>
          <p:nvPr>
            <p:ph type="title"/>
          </p:nvPr>
        </p:nvSpPr>
        <p:spPr>
          <a:xfrm>
            <a:off x="838199" y="805472"/>
            <a:ext cx="105123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68" name="Google Shape;568;p34"/>
          <p:cNvSpPr/>
          <p:nvPr/>
        </p:nvSpPr>
        <p:spPr>
          <a:xfrm>
            <a:off x="7454" y="-1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69" name="Google Shape;569;p34"/>
          <p:cNvSpPr/>
          <p:nvPr/>
        </p:nvSpPr>
        <p:spPr>
          <a:xfrm>
            <a:off x="0" y="1965960"/>
            <a:ext cx="12192000" cy="48921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70" name="Google Shape;570;p34"/>
          <p:cNvSpPr txBox="1"/>
          <p:nvPr>
            <p:ph type="title"/>
          </p:nvPr>
        </p:nvSpPr>
        <p:spPr>
          <a:xfrm>
            <a:off x="838199" y="805472"/>
            <a:ext cx="105123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34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2" name="Google Shape;572;p34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3" name="Google Shape;573;p34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574" name="Google Shape;574;p34"/>
          <p:cNvSpPr txBox="1"/>
          <p:nvPr>
            <p:ph idx="1" type="body"/>
          </p:nvPr>
        </p:nvSpPr>
        <p:spPr>
          <a:xfrm>
            <a:off x="839788" y="2049403"/>
            <a:ext cx="51579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5" name="Google Shape;575;p34"/>
          <p:cNvSpPr txBox="1"/>
          <p:nvPr>
            <p:ph idx="2" type="body"/>
          </p:nvPr>
        </p:nvSpPr>
        <p:spPr>
          <a:xfrm>
            <a:off x="6172200" y="2049401"/>
            <a:ext cx="51831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6" name="Google Shape;576;p34"/>
          <p:cNvSpPr txBox="1"/>
          <p:nvPr>
            <p:ph idx="3" type="body"/>
          </p:nvPr>
        </p:nvSpPr>
        <p:spPr>
          <a:xfrm>
            <a:off x="6172200" y="2505075"/>
            <a:ext cx="5183100" cy="3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34"/>
          <p:cNvSpPr txBox="1"/>
          <p:nvPr>
            <p:ph idx="4" type="body"/>
          </p:nvPr>
        </p:nvSpPr>
        <p:spPr>
          <a:xfrm>
            <a:off x="839788" y="2505075"/>
            <a:ext cx="5157900" cy="3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2pPr>
            <a:lvl3pPr indent="-3302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80" name="Google Shape;580;p35"/>
          <p:cNvSpPr/>
          <p:nvPr/>
        </p:nvSpPr>
        <p:spPr>
          <a:xfrm>
            <a:off x="-1587" y="6408"/>
            <a:ext cx="12192000" cy="68517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81" name="Google Shape;581;p35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2" name="Google Shape;582;p35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35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584" name="Google Shape;584;p35"/>
          <p:cNvSpPr txBox="1"/>
          <p:nvPr>
            <p:ph type="title"/>
          </p:nvPr>
        </p:nvSpPr>
        <p:spPr>
          <a:xfrm>
            <a:off x="838199" y="805472"/>
            <a:ext cx="105123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87" name="Google Shape;587;p36"/>
          <p:cNvSpPr/>
          <p:nvPr/>
        </p:nvSpPr>
        <p:spPr>
          <a:xfrm>
            <a:off x="7454" y="-1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88" name="Google Shape;588;p36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9" name="Google Shape;589;p36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0" name="Google Shape;590;p36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no Background" type="blank">
  <p:cSld name="BLANK"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7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37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4" name="Google Shape;594;p37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nual">
  <p:cSld name="Manual"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3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97" name="Google Shape;597;p38"/>
          <p:cNvSpPr txBox="1"/>
          <p:nvPr>
            <p:ph idx="12" type="sldNum"/>
          </p:nvPr>
        </p:nvSpPr>
        <p:spPr>
          <a:xfrm>
            <a:off x="838200" y="6155851"/>
            <a:ext cx="2743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598" name="Google Shape;598;p38"/>
          <p:cNvSpPr txBox="1"/>
          <p:nvPr>
            <p:ph idx="1" type="body"/>
          </p:nvPr>
        </p:nvSpPr>
        <p:spPr>
          <a:xfrm>
            <a:off x="883319" y="3054194"/>
            <a:ext cx="16458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i="1" sz="17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9" name="Google Shape;599;p38"/>
          <p:cNvSpPr txBox="1"/>
          <p:nvPr>
            <p:ph idx="2" type="body"/>
          </p:nvPr>
        </p:nvSpPr>
        <p:spPr>
          <a:xfrm>
            <a:off x="1384584" y="1996465"/>
            <a:ext cx="2469900" cy="98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0" name="Google Shape;600;p38"/>
          <p:cNvSpPr txBox="1"/>
          <p:nvPr>
            <p:ph idx="3" type="body"/>
          </p:nvPr>
        </p:nvSpPr>
        <p:spPr>
          <a:xfrm>
            <a:off x="2596444" y="3054194"/>
            <a:ext cx="13899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i="1" sz="17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1" name="Google Shape;601;p38"/>
          <p:cNvSpPr/>
          <p:nvPr>
            <p:ph idx="4" type="pic"/>
          </p:nvPr>
        </p:nvSpPr>
        <p:spPr>
          <a:xfrm>
            <a:off x="875852" y="3677189"/>
            <a:ext cx="1636800" cy="16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602" name="Google Shape;602;p38"/>
          <p:cNvSpPr/>
          <p:nvPr>
            <p:ph idx="5" type="pic"/>
          </p:nvPr>
        </p:nvSpPr>
        <p:spPr>
          <a:xfrm>
            <a:off x="2499831" y="3677189"/>
            <a:ext cx="1636800" cy="16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603" name="Google Shape;603;p38"/>
          <p:cNvSpPr txBox="1"/>
          <p:nvPr>
            <p:ph idx="6" type="body"/>
          </p:nvPr>
        </p:nvSpPr>
        <p:spPr>
          <a:xfrm>
            <a:off x="4940427" y="3054194"/>
            <a:ext cx="2113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i="1" sz="17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4" name="Google Shape;604;p38"/>
          <p:cNvSpPr txBox="1"/>
          <p:nvPr>
            <p:ph idx="7" type="body"/>
          </p:nvPr>
        </p:nvSpPr>
        <p:spPr>
          <a:xfrm>
            <a:off x="5494328" y="1996465"/>
            <a:ext cx="1622400" cy="98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5" name="Google Shape;605;p38"/>
          <p:cNvSpPr/>
          <p:nvPr>
            <p:ph idx="8" type="pic"/>
          </p:nvPr>
        </p:nvSpPr>
        <p:spPr>
          <a:xfrm>
            <a:off x="4946407" y="3677189"/>
            <a:ext cx="20484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606" name="Google Shape;606;p38"/>
          <p:cNvSpPr txBox="1"/>
          <p:nvPr>
            <p:ph idx="9" type="body"/>
          </p:nvPr>
        </p:nvSpPr>
        <p:spPr>
          <a:xfrm>
            <a:off x="7900319" y="3054194"/>
            <a:ext cx="21969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i="1" sz="17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7" name="Google Shape;607;p38"/>
          <p:cNvSpPr txBox="1"/>
          <p:nvPr>
            <p:ph idx="13" type="body"/>
          </p:nvPr>
        </p:nvSpPr>
        <p:spPr>
          <a:xfrm>
            <a:off x="8454220" y="1996465"/>
            <a:ext cx="1622400" cy="98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1"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8" name="Google Shape;608;p38"/>
          <p:cNvSpPr txBox="1"/>
          <p:nvPr>
            <p:ph idx="14" type="body"/>
          </p:nvPr>
        </p:nvSpPr>
        <p:spPr>
          <a:xfrm>
            <a:off x="7873424" y="4355259"/>
            <a:ext cx="22239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0" sz="1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9" name="Google Shape;609;p38"/>
          <p:cNvSpPr txBox="1"/>
          <p:nvPr>
            <p:ph idx="15" type="body"/>
          </p:nvPr>
        </p:nvSpPr>
        <p:spPr>
          <a:xfrm>
            <a:off x="4940427" y="4776173"/>
            <a:ext cx="20484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0" sz="1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10" name="Google Shape;610;p38"/>
          <p:cNvSpPr txBox="1"/>
          <p:nvPr>
            <p:ph idx="16" type="body"/>
          </p:nvPr>
        </p:nvSpPr>
        <p:spPr>
          <a:xfrm>
            <a:off x="823358" y="2023413"/>
            <a:ext cx="558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b="1" sz="70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38"/>
          <p:cNvSpPr txBox="1"/>
          <p:nvPr>
            <p:ph idx="17" type="body"/>
          </p:nvPr>
        </p:nvSpPr>
        <p:spPr>
          <a:xfrm>
            <a:off x="4912823" y="1999493"/>
            <a:ext cx="558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b="1" sz="70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38"/>
          <p:cNvSpPr txBox="1"/>
          <p:nvPr>
            <p:ph idx="18" type="body"/>
          </p:nvPr>
        </p:nvSpPr>
        <p:spPr>
          <a:xfrm>
            <a:off x="7873424" y="2002966"/>
            <a:ext cx="558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7000"/>
              <a:buNone/>
              <a:defRPr b="1" sz="70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3" name="Google Shape;613;p38"/>
          <p:cNvSpPr/>
          <p:nvPr>
            <p:ph idx="19" type="pic"/>
          </p:nvPr>
        </p:nvSpPr>
        <p:spPr>
          <a:xfrm>
            <a:off x="7900319" y="3725315"/>
            <a:ext cx="2386800" cy="486000"/>
          </a:xfrm>
          <a:prstGeom prst="rect">
            <a:avLst/>
          </a:prstGeom>
          <a:noFill/>
          <a:ln cap="flat" cmpd="sng" w="9525">
            <a:solidFill>
              <a:srgbClr val="000000">
                <a:alpha val="298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614" name="Google Shape;614;p38"/>
          <p:cNvSpPr txBox="1"/>
          <p:nvPr>
            <p:ph idx="20" type="body"/>
          </p:nvPr>
        </p:nvSpPr>
        <p:spPr>
          <a:xfrm>
            <a:off x="2359124" y="5706529"/>
            <a:ext cx="8993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i="0" sz="14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15" name="Google Shape;615;p38"/>
          <p:cNvSpPr txBox="1"/>
          <p:nvPr>
            <p:ph type="title"/>
          </p:nvPr>
        </p:nvSpPr>
        <p:spPr>
          <a:xfrm>
            <a:off x="839789" y="1012015"/>
            <a:ext cx="10512300" cy="6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b="1" sz="36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Section Content">
  <p:cSld name="Header Section Conten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dk1">
              <a:alpha val="6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9" name="Google Shape;129;p5"/>
          <p:cNvSpPr txBox="1"/>
          <p:nvPr>
            <p:ph idx="1" type="body"/>
          </p:nvPr>
        </p:nvSpPr>
        <p:spPr>
          <a:xfrm>
            <a:off x="831850" y="4721902"/>
            <a:ext cx="10680600" cy="11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0" name="Google Shape;130;p5"/>
          <p:cNvSpPr txBox="1"/>
          <p:nvPr>
            <p:ph type="title"/>
          </p:nvPr>
        </p:nvSpPr>
        <p:spPr>
          <a:xfrm>
            <a:off x="838200" y="4062334"/>
            <a:ext cx="106743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5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5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5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34" name="Google Shape;134;p5"/>
          <p:cNvSpPr/>
          <p:nvPr>
            <p:ph idx="2" type="pic"/>
          </p:nvPr>
        </p:nvSpPr>
        <p:spPr>
          <a:xfrm>
            <a:off x="831850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s and Content Layout">
  <p:cSld name="Icons and Content Layou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0" y="0"/>
            <a:ext cx="12192000" cy="35661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0" y="3566160"/>
            <a:ext cx="12192000" cy="32919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39" name="Google Shape;139;p6"/>
          <p:cNvSpPr txBox="1"/>
          <p:nvPr>
            <p:ph type="title"/>
          </p:nvPr>
        </p:nvSpPr>
        <p:spPr>
          <a:xfrm>
            <a:off x="838200" y="805472"/>
            <a:ext cx="81273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6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6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6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43" name="Google Shape;143;p6"/>
          <p:cNvSpPr txBox="1"/>
          <p:nvPr>
            <p:ph idx="1" type="body"/>
          </p:nvPr>
        </p:nvSpPr>
        <p:spPr>
          <a:xfrm>
            <a:off x="836614" y="3986332"/>
            <a:ext cx="2286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4" name="Google Shape;144;p6"/>
          <p:cNvSpPr txBox="1"/>
          <p:nvPr>
            <p:ph idx="2" type="body"/>
          </p:nvPr>
        </p:nvSpPr>
        <p:spPr>
          <a:xfrm>
            <a:off x="836614" y="4419548"/>
            <a:ext cx="2286000" cy="13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6"/>
          <p:cNvSpPr txBox="1"/>
          <p:nvPr>
            <p:ph idx="3" type="body"/>
          </p:nvPr>
        </p:nvSpPr>
        <p:spPr>
          <a:xfrm>
            <a:off x="3623390" y="3986332"/>
            <a:ext cx="2286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6" name="Google Shape;146;p6"/>
          <p:cNvSpPr txBox="1"/>
          <p:nvPr>
            <p:ph idx="4" type="body"/>
          </p:nvPr>
        </p:nvSpPr>
        <p:spPr>
          <a:xfrm>
            <a:off x="3623390" y="4419548"/>
            <a:ext cx="2286000" cy="13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" name="Google Shape;147;p6"/>
          <p:cNvSpPr txBox="1"/>
          <p:nvPr>
            <p:ph idx="5" type="body"/>
          </p:nvPr>
        </p:nvSpPr>
        <p:spPr>
          <a:xfrm>
            <a:off x="6410166" y="3986332"/>
            <a:ext cx="2286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8" name="Google Shape;148;p6"/>
          <p:cNvSpPr txBox="1"/>
          <p:nvPr>
            <p:ph idx="6" type="body"/>
          </p:nvPr>
        </p:nvSpPr>
        <p:spPr>
          <a:xfrm>
            <a:off x="6410166" y="4419548"/>
            <a:ext cx="2286000" cy="13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p6"/>
          <p:cNvSpPr txBox="1"/>
          <p:nvPr>
            <p:ph idx="7" type="body"/>
          </p:nvPr>
        </p:nvSpPr>
        <p:spPr>
          <a:xfrm>
            <a:off x="9196942" y="3986332"/>
            <a:ext cx="22860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0" name="Google Shape;150;p6"/>
          <p:cNvSpPr txBox="1"/>
          <p:nvPr>
            <p:ph idx="8" type="body"/>
          </p:nvPr>
        </p:nvSpPr>
        <p:spPr>
          <a:xfrm>
            <a:off x="9196942" y="4419548"/>
            <a:ext cx="2286000" cy="13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"/>
          <p:cNvSpPr txBox="1"/>
          <p:nvPr>
            <p:ph idx="9" type="body"/>
          </p:nvPr>
        </p:nvSpPr>
        <p:spPr>
          <a:xfrm>
            <a:off x="836613" y="1392450"/>
            <a:ext cx="8128800" cy="3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6"/>
          <p:cNvSpPr/>
          <p:nvPr>
            <p:ph idx="13" type="pic"/>
          </p:nvPr>
        </p:nvSpPr>
        <p:spPr>
          <a:xfrm>
            <a:off x="839788" y="2446953"/>
            <a:ext cx="1069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53" name="Google Shape;153;p6"/>
          <p:cNvSpPr/>
          <p:nvPr>
            <p:ph idx="14" type="pic"/>
          </p:nvPr>
        </p:nvSpPr>
        <p:spPr>
          <a:xfrm>
            <a:off x="3625506" y="2446953"/>
            <a:ext cx="1069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54" name="Google Shape;154;p6"/>
          <p:cNvSpPr/>
          <p:nvPr>
            <p:ph idx="15" type="pic"/>
          </p:nvPr>
        </p:nvSpPr>
        <p:spPr>
          <a:xfrm>
            <a:off x="6411224" y="2446953"/>
            <a:ext cx="1069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55" name="Google Shape;155;p6"/>
          <p:cNvSpPr/>
          <p:nvPr>
            <p:ph idx="16" type="pic"/>
          </p:nvPr>
        </p:nvSpPr>
        <p:spPr>
          <a:xfrm>
            <a:off x="9196942" y="2446953"/>
            <a:ext cx="1069800" cy="7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156" name="Google Shape;156;p6"/>
          <p:cNvSpPr/>
          <p:nvPr>
            <p:ph idx="17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Cost Comparison">
  <p:cSld name="Two Content Cost Comparison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-1587" y="0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0" y="3703320"/>
            <a:ext cx="12192000" cy="31548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1" name="Google Shape;161;p7"/>
          <p:cNvSpPr txBox="1"/>
          <p:nvPr>
            <p:ph type="title"/>
          </p:nvPr>
        </p:nvSpPr>
        <p:spPr>
          <a:xfrm>
            <a:off x="838200" y="805472"/>
            <a:ext cx="68025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7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7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7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65" name="Google Shape;165;p7"/>
          <p:cNvSpPr txBox="1"/>
          <p:nvPr>
            <p:ph idx="1" type="body"/>
          </p:nvPr>
        </p:nvSpPr>
        <p:spPr>
          <a:xfrm>
            <a:off x="1718924" y="4094681"/>
            <a:ext cx="3666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6" name="Google Shape;166;p7"/>
          <p:cNvSpPr txBox="1"/>
          <p:nvPr>
            <p:ph idx="2" type="body"/>
          </p:nvPr>
        </p:nvSpPr>
        <p:spPr>
          <a:xfrm>
            <a:off x="1718924" y="4527898"/>
            <a:ext cx="3666600" cy="13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" name="Google Shape;167;p7"/>
          <p:cNvSpPr txBox="1"/>
          <p:nvPr>
            <p:ph idx="3" type="body"/>
          </p:nvPr>
        </p:nvSpPr>
        <p:spPr>
          <a:xfrm>
            <a:off x="6498182" y="4094681"/>
            <a:ext cx="36666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b="1" sz="2200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8" name="Google Shape;168;p7"/>
          <p:cNvSpPr txBox="1"/>
          <p:nvPr>
            <p:ph idx="4" type="body"/>
          </p:nvPr>
        </p:nvSpPr>
        <p:spPr>
          <a:xfrm>
            <a:off x="6498182" y="4527898"/>
            <a:ext cx="3666600" cy="13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" name="Google Shape;169;p7"/>
          <p:cNvSpPr txBox="1"/>
          <p:nvPr>
            <p:ph idx="5" type="body"/>
          </p:nvPr>
        </p:nvSpPr>
        <p:spPr>
          <a:xfrm>
            <a:off x="836613" y="1392449"/>
            <a:ext cx="10515600" cy="9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7"/>
          <p:cNvSpPr txBox="1"/>
          <p:nvPr>
            <p:ph idx="6" type="body"/>
          </p:nvPr>
        </p:nvSpPr>
        <p:spPr>
          <a:xfrm>
            <a:off x="1555148" y="2707188"/>
            <a:ext cx="3666600" cy="85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b="1" sz="7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1" name="Google Shape;171;p7"/>
          <p:cNvSpPr txBox="1"/>
          <p:nvPr>
            <p:ph idx="7" type="body"/>
          </p:nvPr>
        </p:nvSpPr>
        <p:spPr>
          <a:xfrm>
            <a:off x="6334406" y="2707188"/>
            <a:ext cx="3666600" cy="850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000"/>
              <a:buNone/>
              <a:defRPr b="1" sz="70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2" name="Google Shape;172;p7"/>
          <p:cNvSpPr/>
          <p:nvPr>
            <p:ph idx="8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pendix Section Content">
  <p:cSld name="Appendix Section Conten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3289" l="0" r="-3289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0" y="4498848"/>
            <a:ext cx="12192000" cy="2359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77" name="Google Shape;177;p8"/>
          <p:cNvSpPr txBox="1"/>
          <p:nvPr>
            <p:ph type="title"/>
          </p:nvPr>
        </p:nvSpPr>
        <p:spPr>
          <a:xfrm>
            <a:off x="838200" y="5291317"/>
            <a:ext cx="10515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8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8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8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81" name="Google Shape;181;p8"/>
          <p:cNvSpPr/>
          <p:nvPr>
            <p:ph idx="2" type="pic"/>
          </p:nvPr>
        </p:nvSpPr>
        <p:spPr>
          <a:xfrm>
            <a:off x="5126736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 and Caption Layout">
  <p:cSld name="Three Content and Caption Layout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4" name="Google Shape;184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5" name="Google Shape;185;p9"/>
          <p:cNvSpPr/>
          <p:nvPr/>
        </p:nvSpPr>
        <p:spPr>
          <a:xfrm>
            <a:off x="0" y="3044952"/>
            <a:ext cx="12192000" cy="38130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6" name="Google Shape;186;p9"/>
          <p:cNvSpPr txBox="1"/>
          <p:nvPr>
            <p:ph type="title"/>
          </p:nvPr>
        </p:nvSpPr>
        <p:spPr>
          <a:xfrm>
            <a:off x="838199" y="949850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9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9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9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90" name="Google Shape;190;p9"/>
          <p:cNvSpPr txBox="1"/>
          <p:nvPr>
            <p:ph idx="1" type="body"/>
          </p:nvPr>
        </p:nvSpPr>
        <p:spPr>
          <a:xfrm>
            <a:off x="1053452" y="2435210"/>
            <a:ext cx="2769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1" name="Google Shape;191;p9"/>
          <p:cNvSpPr txBox="1"/>
          <p:nvPr>
            <p:ph idx="2" type="body"/>
          </p:nvPr>
        </p:nvSpPr>
        <p:spPr>
          <a:xfrm>
            <a:off x="1053452" y="2784018"/>
            <a:ext cx="27699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9"/>
          <p:cNvSpPr txBox="1"/>
          <p:nvPr>
            <p:ph idx="3" type="body"/>
          </p:nvPr>
        </p:nvSpPr>
        <p:spPr>
          <a:xfrm>
            <a:off x="836613" y="1536828"/>
            <a:ext cx="10515600" cy="7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9"/>
          <p:cNvSpPr/>
          <p:nvPr/>
        </p:nvSpPr>
        <p:spPr>
          <a:xfrm>
            <a:off x="834925" y="2312229"/>
            <a:ext cx="3139490" cy="3529584"/>
          </a:xfrm>
          <a:custGeom>
            <a:rect b="b" l="l" r="r" t="t"/>
            <a:pathLst>
              <a:path extrusionOk="0" h="3529584" w="3139490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 cap="flat" cmpd="sng" w="12700">
            <a:solidFill>
              <a:srgbClr val="D14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94" name="Google Shape;194;p9"/>
          <p:cNvSpPr txBox="1"/>
          <p:nvPr>
            <p:ph idx="4" type="body"/>
          </p:nvPr>
        </p:nvSpPr>
        <p:spPr>
          <a:xfrm>
            <a:off x="1053452" y="3276621"/>
            <a:ext cx="2769900" cy="23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9725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Char char="•"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5" name="Google Shape;195;p9"/>
          <p:cNvSpPr txBox="1"/>
          <p:nvPr>
            <p:ph idx="5" type="body"/>
          </p:nvPr>
        </p:nvSpPr>
        <p:spPr>
          <a:xfrm>
            <a:off x="8431250" y="2435210"/>
            <a:ext cx="2769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6" name="Google Shape;196;p9"/>
          <p:cNvSpPr txBox="1"/>
          <p:nvPr>
            <p:ph idx="6" type="body"/>
          </p:nvPr>
        </p:nvSpPr>
        <p:spPr>
          <a:xfrm>
            <a:off x="8431250" y="2784018"/>
            <a:ext cx="27699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7" name="Google Shape;197;p9"/>
          <p:cNvSpPr/>
          <p:nvPr/>
        </p:nvSpPr>
        <p:spPr>
          <a:xfrm>
            <a:off x="8212723" y="2312229"/>
            <a:ext cx="3139490" cy="3529584"/>
          </a:xfrm>
          <a:custGeom>
            <a:rect b="b" l="l" r="r" t="t"/>
            <a:pathLst>
              <a:path extrusionOk="0" h="3529584" w="3139490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 cap="flat" cmpd="sng" w="12700">
            <a:solidFill>
              <a:srgbClr val="D14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98" name="Google Shape;198;p9"/>
          <p:cNvSpPr txBox="1"/>
          <p:nvPr>
            <p:ph idx="7" type="body"/>
          </p:nvPr>
        </p:nvSpPr>
        <p:spPr>
          <a:xfrm>
            <a:off x="8431250" y="3276621"/>
            <a:ext cx="2769900" cy="23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9725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Char char="•"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" name="Google Shape;199;p9"/>
          <p:cNvSpPr txBox="1"/>
          <p:nvPr>
            <p:ph idx="8" type="body"/>
          </p:nvPr>
        </p:nvSpPr>
        <p:spPr>
          <a:xfrm>
            <a:off x="4742351" y="2431907"/>
            <a:ext cx="27699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0" name="Google Shape;200;p9"/>
          <p:cNvSpPr txBox="1"/>
          <p:nvPr>
            <p:ph idx="9" type="body"/>
          </p:nvPr>
        </p:nvSpPr>
        <p:spPr>
          <a:xfrm>
            <a:off x="4742351" y="2780715"/>
            <a:ext cx="2769900" cy="2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9"/>
          <p:cNvSpPr/>
          <p:nvPr/>
        </p:nvSpPr>
        <p:spPr>
          <a:xfrm>
            <a:off x="4523824" y="2312229"/>
            <a:ext cx="3139490" cy="3529584"/>
          </a:xfrm>
          <a:custGeom>
            <a:rect b="b" l="l" r="r" t="t"/>
            <a:pathLst>
              <a:path extrusionOk="0" h="3529584" w="3139490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 cap="flat" cmpd="sng" w="12700">
            <a:solidFill>
              <a:srgbClr val="D14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2" name="Google Shape;202;p9"/>
          <p:cNvSpPr txBox="1"/>
          <p:nvPr>
            <p:ph idx="13" type="body"/>
          </p:nvPr>
        </p:nvSpPr>
        <p:spPr>
          <a:xfrm>
            <a:off x="4742351" y="3273318"/>
            <a:ext cx="2769900" cy="23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9725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Char char="•"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" name="Google Shape;203;p9"/>
          <p:cNvSpPr/>
          <p:nvPr>
            <p:ph idx="14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and Caption Layout">
  <p:cSld name="Content and Caption Layout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6" name="Google Shape;206;p10"/>
          <p:cNvSpPr/>
          <p:nvPr/>
        </p:nvSpPr>
        <p:spPr>
          <a:xfrm>
            <a:off x="0" y="-14228"/>
            <a:ext cx="12192000" cy="6858000"/>
          </a:xfrm>
          <a:prstGeom prst="rect">
            <a:avLst/>
          </a:prstGeom>
          <a:solidFill>
            <a:schemeClr val="dk1">
              <a:alpha val="498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7" name="Google Shape;207;p10"/>
          <p:cNvSpPr/>
          <p:nvPr/>
        </p:nvSpPr>
        <p:spPr>
          <a:xfrm>
            <a:off x="0" y="3541262"/>
            <a:ext cx="12192000" cy="33168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08" name="Google Shape;208;p10"/>
          <p:cNvSpPr txBox="1"/>
          <p:nvPr>
            <p:ph type="title"/>
          </p:nvPr>
        </p:nvSpPr>
        <p:spPr>
          <a:xfrm>
            <a:off x="838199" y="805472"/>
            <a:ext cx="686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10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10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10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rtl="0" algn="l">
              <a:spcBef>
                <a:spcPts val="0"/>
              </a:spcBef>
              <a:buNone/>
              <a:defRPr/>
            </a:lvl1pPr>
            <a:lvl2pPr indent="0" lvl="1" marL="0" rtl="0" algn="l">
              <a:spcBef>
                <a:spcPts val="0"/>
              </a:spcBef>
              <a:buNone/>
              <a:defRPr/>
            </a:lvl2pPr>
            <a:lvl3pPr indent="0" lvl="2" marL="0" rtl="0" algn="l">
              <a:spcBef>
                <a:spcPts val="0"/>
              </a:spcBef>
              <a:buNone/>
              <a:defRPr/>
            </a:lvl3pPr>
            <a:lvl4pPr indent="0" lvl="3" marL="0" rtl="0" algn="l">
              <a:spcBef>
                <a:spcPts val="0"/>
              </a:spcBef>
              <a:buNone/>
              <a:defRPr/>
            </a:lvl4pPr>
            <a:lvl5pPr indent="0" lvl="4" marL="0" rtl="0" algn="l">
              <a:spcBef>
                <a:spcPts val="0"/>
              </a:spcBef>
              <a:buNone/>
              <a:defRPr/>
            </a:lvl5pPr>
            <a:lvl6pPr indent="0" lvl="5" marL="0" rtl="0" algn="l">
              <a:spcBef>
                <a:spcPts val="0"/>
              </a:spcBef>
              <a:buNone/>
              <a:defRPr/>
            </a:lvl6pPr>
            <a:lvl7pPr indent="0" lvl="6" marL="0" rtl="0" algn="l">
              <a:spcBef>
                <a:spcPts val="0"/>
              </a:spcBef>
              <a:buNone/>
              <a:defRPr/>
            </a:lvl7pPr>
            <a:lvl8pPr indent="0" lvl="7" marL="0" rtl="0" algn="l">
              <a:spcBef>
                <a:spcPts val="0"/>
              </a:spcBef>
              <a:buNone/>
              <a:defRPr/>
            </a:lvl8pPr>
            <a:lvl9pPr indent="0" lvl="8" marL="0" rt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212" name="Google Shape;212;p10"/>
          <p:cNvSpPr txBox="1"/>
          <p:nvPr>
            <p:ph idx="1" type="body"/>
          </p:nvPr>
        </p:nvSpPr>
        <p:spPr>
          <a:xfrm>
            <a:off x="839788" y="3938788"/>
            <a:ext cx="4942800" cy="18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None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" name="Google Shape;213;p10"/>
          <p:cNvSpPr txBox="1"/>
          <p:nvPr>
            <p:ph idx="2" type="body"/>
          </p:nvPr>
        </p:nvSpPr>
        <p:spPr>
          <a:xfrm>
            <a:off x="6409377" y="3938788"/>
            <a:ext cx="4942800" cy="18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9725" lvl="0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1750"/>
              <a:buFont typeface="Arial"/>
              <a:buChar char="•"/>
              <a:defRPr b="0" i="0" sz="14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" name="Google Shape;214;p10"/>
          <p:cNvSpPr txBox="1"/>
          <p:nvPr>
            <p:ph idx="3" type="body"/>
          </p:nvPr>
        </p:nvSpPr>
        <p:spPr>
          <a:xfrm>
            <a:off x="836613" y="1392449"/>
            <a:ext cx="8128800" cy="8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Noto Sans Symbols"/>
              <a:buNone/>
              <a:defRPr i="0" sz="18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i="1" sz="1200">
                <a:solidFill>
                  <a:schemeClr val="dk2"/>
                </a:solidFill>
              </a:defRPr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" name="Google Shape;215;p10"/>
          <p:cNvSpPr/>
          <p:nvPr>
            <p:ph idx="4" type="pic"/>
          </p:nvPr>
        </p:nvSpPr>
        <p:spPr>
          <a:xfrm>
            <a:off x="9409913" y="851603"/>
            <a:ext cx="1938600" cy="393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38" Type="http://schemas.openxmlformats.org/officeDocument/2006/relationships/theme" Target="../theme/theme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b="1" i="0" sz="36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" name="Google Shape;92;p1"/>
          <p:cNvSpPr txBox="1"/>
          <p:nvPr>
            <p:ph idx="1" type="body"/>
          </p:nvPr>
        </p:nvSpPr>
        <p:spPr>
          <a:xfrm>
            <a:off x="838200" y="1825625"/>
            <a:ext cx="10515600" cy="39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93" name="Google Shape;93;p1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94" name="Google Shape;94;p1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/>
        </p:txBody>
      </p:sp>
      <p:sp>
        <p:nvSpPr>
          <p:cNvPr id="95" name="Google Shape;95;p1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D8D8D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527">
          <p15:clr>
            <a:srgbClr val="F26B43"/>
          </p15:clr>
        </p15:guide>
        <p15:guide id="2" pos="7151">
          <p15:clr>
            <a:srgbClr val="F26B43"/>
          </p15:clr>
        </p15:guide>
        <p15:guide id="3" pos="529">
          <p15:clr>
            <a:srgbClr val="F26B43"/>
          </p15:clr>
        </p15:guide>
        <p15:guide id="4" orient="horz" pos="3793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39"/>
          <p:cNvSpPr txBox="1"/>
          <p:nvPr>
            <p:ph type="ctrTitle"/>
          </p:nvPr>
        </p:nvSpPr>
        <p:spPr>
          <a:xfrm>
            <a:off x="3249227" y="1464816"/>
            <a:ext cx="6138000" cy="27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ook Antiqua"/>
              <a:buNone/>
            </a:pPr>
            <a:r>
              <a:rPr lang="hi-IN" sz="7200">
                <a:effectLst>
                  <a:glow rad="63500">
                    <a:srgbClr val="FF3600">
                      <a:alpha val="40000"/>
                    </a:srgbClr>
                  </a:glow>
                  <a:outerShdw blurRad="50800" rotWithShape="0" algn="bl" dir="18900000" dist="38100">
                    <a:prstClr val="black">
                      <a:alpha val="40000"/>
                    </a:prstClr>
                  </a:outerShdw>
                  <a:reflection blurRad="6350" dir="5400000" dist="0" endPos="30000" fadeDir="5400000" kx="0" rotWithShape="0" algn="bl" stA="44000" sy="-100000" ky="0"/>
                </a:effectLst>
              </a:rPr>
              <a:t> अतिथि</a:t>
            </a:r>
            <a:br>
              <a:rPr lang="hi-IN" sz="7200">
                <a:effectLst>
                  <a:glow rad="63500">
                    <a:srgbClr val="FF3600">
                      <a:alpha val="40000"/>
                    </a:srgbClr>
                  </a:glow>
                  <a:outerShdw blurRad="50800" rotWithShape="0" algn="bl" dir="18900000" dist="38100">
                    <a:prstClr val="black">
                      <a:alpha val="40000"/>
                    </a:prstClr>
                  </a:outerShdw>
                  <a:reflection blurRad="6350" dir="5400000" dist="0" endPos="30000" fadeDir="5400000" kx="0" rotWithShape="0" algn="bl" stA="44000" sy="-100000" ky="0"/>
                </a:effectLst>
              </a:rPr>
            </a:br>
            <a:r>
              <a:rPr lang="hi-IN" sz="7200">
                <a:effectLst>
                  <a:glow rad="63500">
                    <a:srgbClr val="FF3600">
                      <a:alpha val="40000"/>
                    </a:srgbClr>
                  </a:glow>
                  <a:outerShdw blurRad="50800" rotWithShape="0" algn="bl" dir="18900000" dist="38100">
                    <a:prstClr val="black">
                      <a:alpha val="40000"/>
                    </a:prstClr>
                  </a:outerShdw>
                  <a:reflection blurRad="6350" dir="5400000" dist="0" endPos="30000" fadeDir="5400000" kx="0" rotWithShape="0" algn="bl" stA="44000" sy="-100000" ky="0"/>
                </a:effectLst>
              </a:rPr>
              <a:t>     पहचानो</a:t>
            </a:r>
            <a:r>
              <a:rPr lang="hi-IN" sz="7200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sz="7200"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48"/>
          <p:cNvSpPr/>
          <p:nvPr/>
        </p:nvSpPr>
        <p:spPr>
          <a:xfrm>
            <a:off x="319597" y="2240502"/>
            <a:ext cx="2503500" cy="2376900"/>
          </a:xfrm>
          <a:prstGeom prst="ellipse">
            <a:avLst/>
          </a:prstGeom>
          <a:solidFill>
            <a:srgbClr val="1778FF"/>
          </a:solidFill>
          <a:ln cap="flat" cmpd="sng" w="76200">
            <a:solidFill>
              <a:srgbClr val="0044A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pattFill prst="narHorz">
                  <a:fgClr>
                    <a:srgbClr val="142F5C">
                      <a:alpha val="100000"/>
                    </a:srgbClr>
                  </a:fgClr>
                  <a:bgClr>
                    <a:srgbClr val="78A1E4">
                      <a:alpha val="100000"/>
                    </a:srgbClr>
                  </a:bgClr>
                </a:pattFill>
                <a:effectLst>
                  <a:innerShdw blurRad="177800">
                    <a:srgbClr val="09172E">
                      <a:alpha val="100000"/>
                    </a:srgbClr>
                  </a:inn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आनंद </a:t>
            </a:r>
            <a:endParaRPr b="1" i="0" sz="5400" u="none" cap="none" strike="noStrike">
              <a:pattFill prst="narHorz">
                <a:fgClr>
                  <a:srgbClr val="142F5C">
                    <a:alpha val="100000"/>
                  </a:srgbClr>
                </a:fgClr>
                <a:bgClr>
                  <a:srgbClr val="78A1E4">
                    <a:alpha val="100000"/>
                  </a:srgbClr>
                </a:bgClr>
              </a:pattFill>
              <a:effectLst>
                <a:innerShdw blurRad="177800">
                  <a:srgbClr val="09172E">
                    <a:alpha val="100000"/>
                  </a:srgbClr>
                </a:inn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02" name="Google Shape;702;p48"/>
          <p:cNvSpPr/>
          <p:nvPr/>
        </p:nvSpPr>
        <p:spPr>
          <a:xfrm>
            <a:off x="3320064" y="2240502"/>
            <a:ext cx="2503500" cy="2376900"/>
          </a:xfrm>
          <a:prstGeom prst="ellipse">
            <a:avLst/>
          </a:prstGeom>
          <a:solidFill>
            <a:srgbClr val="1778FF"/>
          </a:solidFill>
          <a:ln cap="flat" cmpd="sng" w="76200">
            <a:solidFill>
              <a:srgbClr val="0044A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pattFill prst="narHorz">
                  <a:fgClr>
                    <a:srgbClr val="142F5C">
                      <a:alpha val="100000"/>
                    </a:srgbClr>
                  </a:fgClr>
                  <a:bgClr>
                    <a:srgbClr val="78A1E4">
                      <a:alpha val="100000"/>
                    </a:srgbClr>
                  </a:bgClr>
                </a:pattFill>
                <a:effectLst>
                  <a:innerShdw blurRad="177800">
                    <a:srgbClr val="09172E">
                      <a:alpha val="100000"/>
                    </a:srgbClr>
                  </a:inn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तत् अतत्  </a:t>
            </a:r>
            <a:endParaRPr b="1" i="0" sz="5400" u="none" cap="none" strike="noStrike">
              <a:pattFill prst="narHorz">
                <a:fgClr>
                  <a:srgbClr val="142F5C">
                    <a:alpha val="100000"/>
                  </a:srgbClr>
                </a:fgClr>
                <a:bgClr>
                  <a:srgbClr val="78A1E4">
                    <a:alpha val="100000"/>
                  </a:srgbClr>
                </a:bgClr>
              </a:pattFill>
              <a:effectLst>
                <a:innerShdw blurRad="177800">
                  <a:srgbClr val="09172E">
                    <a:alpha val="100000"/>
                  </a:srgbClr>
                </a:inn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03" name="Google Shape;703;p48"/>
          <p:cNvSpPr/>
          <p:nvPr/>
        </p:nvSpPr>
        <p:spPr>
          <a:xfrm>
            <a:off x="6320531" y="2240502"/>
            <a:ext cx="2503500" cy="2376900"/>
          </a:xfrm>
          <a:prstGeom prst="ellipse">
            <a:avLst/>
          </a:prstGeom>
          <a:solidFill>
            <a:srgbClr val="1778FF"/>
          </a:solidFill>
          <a:ln cap="flat" cmpd="sng" w="76200">
            <a:solidFill>
              <a:srgbClr val="0044A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pattFill prst="narHorz">
                  <a:fgClr>
                    <a:srgbClr val="142F5C">
                      <a:alpha val="100000"/>
                    </a:srgbClr>
                  </a:fgClr>
                  <a:bgClr>
                    <a:srgbClr val="78A1E4">
                      <a:alpha val="100000"/>
                    </a:srgbClr>
                  </a:bgClr>
                </a:pattFill>
                <a:effectLst>
                  <a:innerShdw blurRad="177800">
                    <a:srgbClr val="09172E">
                      <a:alpha val="100000"/>
                    </a:srgbClr>
                  </a:inn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वीर्य  </a:t>
            </a:r>
            <a:endParaRPr b="1" i="0" sz="5400" u="none" cap="none" strike="noStrike">
              <a:pattFill prst="narHorz">
                <a:fgClr>
                  <a:srgbClr val="142F5C">
                    <a:alpha val="100000"/>
                  </a:srgbClr>
                </a:fgClr>
                <a:bgClr>
                  <a:srgbClr val="78A1E4">
                    <a:alpha val="100000"/>
                  </a:srgbClr>
                </a:bgClr>
              </a:pattFill>
              <a:effectLst>
                <a:innerShdw blurRad="177800">
                  <a:srgbClr val="09172E">
                    <a:alpha val="100000"/>
                  </a:srgbClr>
                </a:inn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04" name="Google Shape;704;p48"/>
          <p:cNvSpPr/>
          <p:nvPr/>
        </p:nvSpPr>
        <p:spPr>
          <a:xfrm>
            <a:off x="9320998" y="2240502"/>
            <a:ext cx="2503500" cy="2376900"/>
          </a:xfrm>
          <a:prstGeom prst="ellipse">
            <a:avLst/>
          </a:prstGeom>
          <a:solidFill>
            <a:srgbClr val="1778FF"/>
          </a:solidFill>
          <a:ln cap="flat" cmpd="sng" w="76200">
            <a:solidFill>
              <a:srgbClr val="0044A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pattFill prst="narHorz">
                  <a:fgClr>
                    <a:srgbClr val="142F5C">
                      <a:alpha val="100000"/>
                    </a:srgbClr>
                  </a:fgClr>
                  <a:bgClr>
                    <a:srgbClr val="78A1E4">
                      <a:alpha val="100000"/>
                    </a:srgbClr>
                  </a:bgClr>
                </a:pattFill>
                <a:effectLst>
                  <a:innerShdw blurRad="177800">
                    <a:srgbClr val="09172E">
                      <a:alpha val="100000"/>
                    </a:srgbClr>
                  </a:inn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सुख  </a:t>
            </a:r>
            <a:endParaRPr b="1" i="0" sz="5400" u="none" cap="none" strike="noStrike">
              <a:pattFill prst="narHorz">
                <a:fgClr>
                  <a:srgbClr val="142F5C">
                    <a:alpha val="100000"/>
                  </a:srgbClr>
                </a:fgClr>
                <a:bgClr>
                  <a:srgbClr val="78A1E4">
                    <a:alpha val="100000"/>
                  </a:srgbClr>
                </a:bgClr>
              </a:pattFill>
              <a:effectLst>
                <a:innerShdw blurRad="177800">
                  <a:srgbClr val="09172E">
                    <a:alpha val="100000"/>
                  </a:srgbClr>
                </a:inn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7F3FF"/>
            </a:gs>
            <a:gs pos="74000">
              <a:srgbClr val="2F84FF"/>
            </a:gs>
            <a:gs pos="83000">
              <a:srgbClr val="2F84FF"/>
            </a:gs>
            <a:gs pos="100000">
              <a:srgbClr val="73AFFF"/>
            </a:gs>
          </a:gsLst>
          <a:lin ang="5400012" scaled="0"/>
        </a:gra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9"/>
          <p:cNvSpPr/>
          <p:nvPr/>
        </p:nvSpPr>
        <p:spPr>
          <a:xfrm>
            <a:off x="292963" y="2131751"/>
            <a:ext cx="3311400" cy="2594400"/>
          </a:xfrm>
          <a:prstGeom prst="roundRect">
            <a:avLst>
              <a:gd fmla="val 16667" name="adj"/>
            </a:avLst>
          </a:prstGeom>
          <a:solidFill>
            <a:srgbClr val="C00000"/>
          </a:solidFill>
          <a:ln cap="flat" cmpd="sng" w="76200">
            <a:solidFill>
              <a:srgbClr val="935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नाम कर्म </a:t>
            </a:r>
            <a:endParaRPr b="1" i="0" sz="66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11" name="Google Shape;711;p49"/>
          <p:cNvSpPr/>
          <p:nvPr/>
        </p:nvSpPr>
        <p:spPr>
          <a:xfrm>
            <a:off x="4440314" y="2131751"/>
            <a:ext cx="3311400" cy="2594400"/>
          </a:xfrm>
          <a:prstGeom prst="roundRect">
            <a:avLst>
              <a:gd fmla="val 16667" name="adj"/>
            </a:avLst>
          </a:prstGeom>
          <a:solidFill>
            <a:srgbClr val="C00000"/>
          </a:solidFill>
          <a:ln cap="flat" cmpd="sng" w="76200">
            <a:solidFill>
              <a:srgbClr val="935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गोत्र  कर्म </a:t>
            </a:r>
            <a:endParaRPr b="1" i="0" sz="66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12" name="Google Shape;712;p49"/>
          <p:cNvSpPr/>
          <p:nvPr/>
        </p:nvSpPr>
        <p:spPr>
          <a:xfrm>
            <a:off x="8587668" y="2131751"/>
            <a:ext cx="3311400" cy="2594400"/>
          </a:xfrm>
          <a:prstGeom prst="roundRect">
            <a:avLst>
              <a:gd fmla="val 16667" name="adj"/>
            </a:avLst>
          </a:prstGeom>
          <a:solidFill>
            <a:srgbClr val="C00000"/>
          </a:solidFill>
          <a:ln cap="flat" cmpd="sng" w="76200">
            <a:solidFill>
              <a:srgbClr val="935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मोहनीय  कर्म </a:t>
            </a:r>
            <a:endParaRPr b="1" i="0" sz="66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50"/>
          <p:cNvSpPr/>
          <p:nvPr/>
        </p:nvSpPr>
        <p:spPr>
          <a:xfrm>
            <a:off x="115410" y="2169480"/>
            <a:ext cx="3702000" cy="2519100"/>
          </a:xfrm>
          <a:prstGeom prst="roundRect">
            <a:avLst>
              <a:gd fmla="val 16667" name="adj"/>
            </a:avLst>
          </a:prstGeom>
          <a:solidFill>
            <a:srgbClr val="1778FF"/>
          </a:solidFill>
          <a:ln cap="flat" cmpd="sng" w="76200">
            <a:solidFill>
              <a:srgbClr val="0026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solidFill>
                  <a:schemeClr val="dk1"/>
                </a:solidFill>
                <a:effectLst>
                  <a:outerShdw blurRad="12700" rotWithShape="0" algn="tl" dir="2700000" dist="38100">
                    <a:srgbClr val="7F7F7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प्रतिक्रमण </a:t>
            </a:r>
            <a:endParaRPr b="1" i="0" sz="6600" u="none" cap="none" strike="noStrike">
              <a:solidFill>
                <a:schemeClr val="dk1"/>
              </a:solidFill>
              <a:effectLst>
                <a:outerShdw blurRad="12700" rotWithShape="0" algn="tl" dir="2700000" dist="38100">
                  <a:srgbClr val="7F7F7F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19" name="Google Shape;719;p50"/>
          <p:cNvSpPr/>
          <p:nvPr/>
        </p:nvSpPr>
        <p:spPr>
          <a:xfrm>
            <a:off x="4168806" y="2169479"/>
            <a:ext cx="3702000" cy="2519100"/>
          </a:xfrm>
          <a:prstGeom prst="roundRect">
            <a:avLst>
              <a:gd fmla="val 16667" name="adj"/>
            </a:avLst>
          </a:prstGeom>
          <a:solidFill>
            <a:srgbClr val="1778FF"/>
          </a:solidFill>
          <a:ln cap="flat" cmpd="sng" w="76200">
            <a:solidFill>
              <a:srgbClr val="0026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solidFill>
                  <a:schemeClr val="dk1"/>
                </a:solidFill>
                <a:effectLst>
                  <a:outerShdw blurRad="12700" rotWithShape="0" algn="tl" dir="2700000" dist="38100">
                    <a:srgbClr val="7F7F7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अतिचार  </a:t>
            </a:r>
            <a:endParaRPr b="1" i="0" sz="6600" u="none" cap="none" strike="noStrike">
              <a:solidFill>
                <a:schemeClr val="dk1"/>
              </a:solidFill>
              <a:effectLst>
                <a:outerShdw blurRad="12700" rotWithShape="0" algn="tl" dir="2700000" dist="38100">
                  <a:srgbClr val="7F7F7F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20" name="Google Shape;720;p50"/>
          <p:cNvSpPr/>
          <p:nvPr/>
        </p:nvSpPr>
        <p:spPr>
          <a:xfrm>
            <a:off x="8222203" y="2169480"/>
            <a:ext cx="3702000" cy="2519100"/>
          </a:xfrm>
          <a:prstGeom prst="roundRect">
            <a:avLst>
              <a:gd fmla="val 16667" name="adj"/>
            </a:avLst>
          </a:prstGeom>
          <a:solidFill>
            <a:srgbClr val="1778FF"/>
          </a:solidFill>
          <a:ln cap="flat" cmpd="sng" w="76200">
            <a:solidFill>
              <a:srgbClr val="0026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solidFill>
                  <a:schemeClr val="dk1"/>
                </a:solidFill>
                <a:effectLst>
                  <a:outerShdw blurRad="12700" rotWithShape="0" algn="tl" dir="2700000" dist="38100">
                    <a:srgbClr val="7F7F7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आलोचना  </a:t>
            </a:r>
            <a:endParaRPr b="1" i="0" sz="6600" u="none" cap="none" strike="noStrike">
              <a:solidFill>
                <a:schemeClr val="dk1"/>
              </a:solidFill>
              <a:effectLst>
                <a:outerShdw blurRad="12700" rotWithShape="0" algn="tl" dir="2700000" dist="38100">
                  <a:srgbClr val="7F7F7F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51"/>
          <p:cNvSpPr/>
          <p:nvPr/>
        </p:nvSpPr>
        <p:spPr>
          <a:xfrm>
            <a:off x="0" y="1600200"/>
            <a:ext cx="4003800" cy="3657600"/>
          </a:xfrm>
          <a:prstGeom prst="ellipse">
            <a:avLst/>
          </a:prstGeom>
          <a:solidFill>
            <a:srgbClr val="990000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pattFill prst="ltDnDiag">
                  <a:fgClr>
                    <a:srgbClr val="CB9749">
                      <a:alpha val="100000"/>
                    </a:srgbClr>
                  </a:fgClr>
                  <a:bgClr>
                    <a:srgbClr val="FFFFFF">
                      <a:alpha val="100000"/>
                    </a:srgbClr>
                  </a:bgClr>
                </a:pattFill>
                <a:latin typeface="Libre Franklin"/>
                <a:ea typeface="Libre Franklin"/>
                <a:cs typeface="Libre Franklin"/>
                <a:sym typeface="Libre Franklin"/>
              </a:rPr>
              <a:t>क्षयोपक्षम </a:t>
            </a:r>
            <a:endParaRPr b="1" i="0" sz="5400" u="none" cap="none" strike="noStrike">
              <a:pattFill prst="ltDnDiag">
                <a:fgClr>
                  <a:srgbClr val="CB9749">
                    <a:alpha val="100000"/>
                  </a:srgbClr>
                </a:fgClr>
                <a:bgClr>
                  <a:srgbClr val="FFFFFF">
                    <a:alpha val="100000"/>
                  </a:srgbClr>
                </a:bgClr>
              </a:patt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27" name="Google Shape;727;p51"/>
          <p:cNvSpPr/>
          <p:nvPr/>
        </p:nvSpPr>
        <p:spPr>
          <a:xfrm>
            <a:off x="4003828" y="1600200"/>
            <a:ext cx="4003800" cy="3657600"/>
          </a:xfrm>
          <a:prstGeom prst="ellipse">
            <a:avLst/>
          </a:prstGeom>
          <a:solidFill>
            <a:srgbClr val="990000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pattFill prst="ltDnDiag">
                  <a:fgClr>
                    <a:srgbClr val="CB9749">
                      <a:alpha val="100000"/>
                    </a:srgbClr>
                  </a:fgClr>
                  <a:bgClr>
                    <a:srgbClr val="FFFFFF">
                      <a:alpha val="100000"/>
                    </a:srgbClr>
                  </a:bgClr>
                </a:pattFill>
                <a:latin typeface="Libre Franklin"/>
                <a:ea typeface="Libre Franklin"/>
                <a:cs typeface="Libre Franklin"/>
                <a:sym typeface="Libre Franklin"/>
              </a:rPr>
              <a:t>विशुद्धि  </a:t>
            </a:r>
            <a:endParaRPr b="1" i="0" sz="5400" u="none" cap="none" strike="noStrike">
              <a:pattFill prst="ltDnDiag">
                <a:fgClr>
                  <a:srgbClr val="CB9749">
                    <a:alpha val="100000"/>
                  </a:srgbClr>
                </a:fgClr>
                <a:bgClr>
                  <a:srgbClr val="FFFFFF">
                    <a:alpha val="100000"/>
                  </a:srgbClr>
                </a:bgClr>
              </a:patt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28" name="Google Shape;728;p51"/>
          <p:cNvSpPr/>
          <p:nvPr/>
        </p:nvSpPr>
        <p:spPr>
          <a:xfrm>
            <a:off x="8035772" y="1600200"/>
            <a:ext cx="4003800" cy="3657600"/>
          </a:xfrm>
          <a:prstGeom prst="ellipse">
            <a:avLst/>
          </a:prstGeom>
          <a:solidFill>
            <a:srgbClr val="990000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pattFill prst="ltDnDiag">
                  <a:fgClr>
                    <a:srgbClr val="CB9749">
                      <a:alpha val="100000"/>
                    </a:srgbClr>
                  </a:fgClr>
                  <a:bgClr>
                    <a:srgbClr val="FFFFFF">
                      <a:alpha val="100000"/>
                    </a:srgbClr>
                  </a:bgClr>
                </a:pattFill>
                <a:latin typeface="Libre Franklin"/>
                <a:ea typeface="Libre Franklin"/>
                <a:cs typeface="Libre Franklin"/>
                <a:sym typeface="Libre Franklin"/>
              </a:rPr>
              <a:t>केवलज्ञान   </a:t>
            </a:r>
            <a:endParaRPr b="1" i="0" sz="5400" u="none" cap="none" strike="noStrike">
              <a:pattFill prst="ltDnDiag">
                <a:fgClr>
                  <a:srgbClr val="CB9749">
                    <a:alpha val="100000"/>
                  </a:srgbClr>
                </a:fgClr>
                <a:bgClr>
                  <a:srgbClr val="FFFFFF">
                    <a:alpha val="100000"/>
                  </a:srgbClr>
                </a:bgClr>
              </a:patt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52"/>
          <p:cNvSpPr/>
          <p:nvPr/>
        </p:nvSpPr>
        <p:spPr>
          <a:xfrm>
            <a:off x="152398" y="1742242"/>
            <a:ext cx="3480000" cy="3373500"/>
          </a:xfrm>
          <a:prstGeom prst="ellipse">
            <a:avLst/>
          </a:prstGeom>
          <a:solidFill>
            <a:srgbClr val="8BBBFF"/>
          </a:solidFill>
          <a:ln cap="flat" cmpd="sng" w="76200">
            <a:solidFill>
              <a:srgbClr val="008C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rgbClr val="09172E"/>
                </a:solidFill>
                <a:effectLst>
                  <a:outerShdw rotWithShape="0" algn="bl" dir="2700000" dist="38100">
                    <a:srgbClr val="5E441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अजीव </a:t>
            </a:r>
            <a:endParaRPr b="1" i="0" sz="7200" u="none" cap="none" strike="noStrike">
              <a:solidFill>
                <a:srgbClr val="09172E"/>
              </a:solidFill>
              <a:effectLst>
                <a:outerShdw rotWithShape="0" algn="bl" dir="2700000" dist="38100">
                  <a:srgbClr val="5E441C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35" name="Google Shape;735;p52"/>
          <p:cNvSpPr/>
          <p:nvPr/>
        </p:nvSpPr>
        <p:spPr>
          <a:xfrm>
            <a:off x="4355977" y="1662342"/>
            <a:ext cx="3480000" cy="3373500"/>
          </a:xfrm>
          <a:prstGeom prst="ellipse">
            <a:avLst/>
          </a:prstGeom>
          <a:solidFill>
            <a:srgbClr val="8BBBFF"/>
          </a:solidFill>
          <a:ln cap="flat" cmpd="sng" w="76200">
            <a:solidFill>
              <a:srgbClr val="008C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rgbClr val="09172E"/>
                </a:solidFill>
                <a:effectLst>
                  <a:outerShdw rotWithShape="0" algn="bl" dir="2700000" dist="38100">
                    <a:srgbClr val="5E441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आकाश </a:t>
            </a:r>
            <a:r>
              <a:rPr b="1" i="0" lang="hi-IN" sz="7200" u="none" cap="none" strike="noStrike">
                <a:solidFill>
                  <a:srgbClr val="09172E"/>
                </a:solidFill>
                <a:effectLst>
                  <a:outerShdw rotWithShape="0" algn="bl" dir="2700000" dist="38100">
                    <a:srgbClr val="5E441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7200" u="none" cap="none" strike="noStrike">
              <a:solidFill>
                <a:srgbClr val="09172E"/>
              </a:solidFill>
              <a:effectLst>
                <a:outerShdw rotWithShape="0" algn="bl" dir="2700000" dist="38100">
                  <a:srgbClr val="5E441C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36" name="Google Shape;736;p52"/>
          <p:cNvSpPr/>
          <p:nvPr/>
        </p:nvSpPr>
        <p:spPr>
          <a:xfrm>
            <a:off x="8559556" y="1742241"/>
            <a:ext cx="3480000" cy="3373500"/>
          </a:xfrm>
          <a:prstGeom prst="ellipse">
            <a:avLst/>
          </a:prstGeom>
          <a:solidFill>
            <a:srgbClr val="8BBBFF"/>
          </a:solidFill>
          <a:ln cap="flat" cmpd="sng" w="76200">
            <a:solidFill>
              <a:srgbClr val="008C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rgbClr val="09172E"/>
                </a:solidFill>
                <a:effectLst>
                  <a:outerShdw rotWithShape="0" algn="bl" dir="2700000" dist="38100">
                    <a:srgbClr val="5E441C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काल  </a:t>
            </a:r>
            <a:endParaRPr b="1" i="0" sz="7200" u="none" cap="none" strike="noStrike">
              <a:solidFill>
                <a:srgbClr val="09172E"/>
              </a:solidFill>
              <a:effectLst>
                <a:outerShdw rotWithShape="0" algn="bl" dir="2700000" dist="38100">
                  <a:srgbClr val="5E441C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53"/>
          <p:cNvSpPr/>
          <p:nvPr/>
        </p:nvSpPr>
        <p:spPr>
          <a:xfrm>
            <a:off x="1038686" y="2485748"/>
            <a:ext cx="2725500" cy="31605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FB18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चम्पापुर </a:t>
            </a:r>
            <a:endParaRPr b="1" i="0" sz="5400" u="none" cap="none" strike="noStrike">
              <a:solidFill>
                <a:srgbClr val="FFB18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43" name="Google Shape;743;p53"/>
          <p:cNvSpPr/>
          <p:nvPr/>
        </p:nvSpPr>
        <p:spPr>
          <a:xfrm>
            <a:off x="4733277" y="2485748"/>
            <a:ext cx="2725500" cy="31605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FB18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पावापुर </a:t>
            </a:r>
            <a:endParaRPr b="1" i="0" sz="5400" u="none" cap="none" strike="noStrike">
              <a:solidFill>
                <a:srgbClr val="FFB18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44" name="Google Shape;744;p53"/>
          <p:cNvSpPr/>
          <p:nvPr/>
        </p:nvSpPr>
        <p:spPr>
          <a:xfrm>
            <a:off x="8427868" y="2485748"/>
            <a:ext cx="2725500" cy="31605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4000" u="none" cap="none" strike="noStrike">
                <a:solidFill>
                  <a:srgbClr val="FFB18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हस्तिनापुर</a:t>
            </a:r>
            <a:r>
              <a:rPr b="1" i="0" lang="hi-IN" sz="5400" u="none" cap="none" strike="noStrike">
                <a:solidFill>
                  <a:srgbClr val="FFB18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5400" u="none" cap="none" strike="noStrike">
              <a:solidFill>
                <a:srgbClr val="FFB18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54"/>
          <p:cNvSpPr/>
          <p:nvPr/>
        </p:nvSpPr>
        <p:spPr>
          <a:xfrm>
            <a:off x="106531" y="1748900"/>
            <a:ext cx="3968400" cy="2547900"/>
          </a:xfrm>
          <a:prstGeom prst="rect">
            <a:avLst/>
          </a:prstGeom>
          <a:solidFill>
            <a:srgbClr val="B9D0F3"/>
          </a:solidFill>
          <a:ln cap="flat" cmpd="sng" w="7620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pattFill prst="narHorz">
                  <a:fgClr>
                    <a:srgbClr val="142F5C">
                      <a:alpha val="100000"/>
                    </a:srgbClr>
                  </a:fgClr>
                  <a:bgClr>
                    <a:srgbClr val="78A1E4">
                      <a:alpha val="100000"/>
                    </a:srgbClr>
                  </a:bgClr>
                </a:pattFill>
                <a:effectLst>
                  <a:innerShdw blurRad="177800">
                    <a:srgbClr val="09172E">
                      <a:alpha val="100000"/>
                    </a:srgbClr>
                  </a:inn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अष्टान्हिका </a:t>
            </a:r>
            <a:endParaRPr b="1" i="0" sz="6600" u="none" cap="none" strike="noStrike">
              <a:pattFill prst="narHorz">
                <a:fgClr>
                  <a:srgbClr val="142F5C">
                    <a:alpha val="100000"/>
                  </a:srgbClr>
                </a:fgClr>
                <a:bgClr>
                  <a:srgbClr val="78A1E4">
                    <a:alpha val="100000"/>
                  </a:srgbClr>
                </a:bgClr>
              </a:pattFill>
              <a:effectLst>
                <a:innerShdw blurRad="177800">
                  <a:srgbClr val="09172E">
                    <a:alpha val="100000"/>
                  </a:srgbClr>
                </a:inn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51" name="Google Shape;751;p54"/>
          <p:cNvSpPr/>
          <p:nvPr/>
        </p:nvSpPr>
        <p:spPr>
          <a:xfrm>
            <a:off x="4319726" y="1748900"/>
            <a:ext cx="3552600" cy="2547900"/>
          </a:xfrm>
          <a:prstGeom prst="rect">
            <a:avLst/>
          </a:prstGeom>
          <a:solidFill>
            <a:srgbClr val="B9D0F3"/>
          </a:solidFill>
          <a:ln cap="flat" cmpd="sng" w="7620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pattFill prst="narHorz">
                  <a:fgClr>
                    <a:srgbClr val="142F5C">
                      <a:alpha val="100000"/>
                    </a:srgbClr>
                  </a:fgClr>
                  <a:bgClr>
                    <a:srgbClr val="78A1E4">
                      <a:alpha val="100000"/>
                    </a:srgbClr>
                  </a:bgClr>
                </a:pattFill>
                <a:effectLst>
                  <a:innerShdw blurRad="177800">
                    <a:srgbClr val="09172E">
                      <a:alpha val="100000"/>
                    </a:srgbClr>
                  </a:inn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दशलक्षण  </a:t>
            </a:r>
            <a:endParaRPr b="1" i="0" sz="6600" u="none" cap="none" strike="noStrike">
              <a:pattFill prst="narHorz">
                <a:fgClr>
                  <a:srgbClr val="142F5C">
                    <a:alpha val="100000"/>
                  </a:srgbClr>
                </a:fgClr>
                <a:bgClr>
                  <a:srgbClr val="78A1E4">
                    <a:alpha val="100000"/>
                  </a:srgbClr>
                </a:bgClr>
              </a:pattFill>
              <a:effectLst>
                <a:innerShdw blurRad="177800">
                  <a:srgbClr val="09172E">
                    <a:alpha val="100000"/>
                  </a:srgbClr>
                </a:inn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52" name="Google Shape;752;p54"/>
          <p:cNvSpPr/>
          <p:nvPr/>
        </p:nvSpPr>
        <p:spPr>
          <a:xfrm>
            <a:off x="8117150" y="1748900"/>
            <a:ext cx="3968400" cy="2547900"/>
          </a:xfrm>
          <a:prstGeom prst="rect">
            <a:avLst/>
          </a:prstGeom>
          <a:solidFill>
            <a:srgbClr val="B9D0F3"/>
          </a:solidFill>
          <a:ln cap="flat" cmpd="sng" w="7620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pattFill prst="narHorz">
                  <a:fgClr>
                    <a:srgbClr val="142F5C">
                      <a:alpha val="100000"/>
                    </a:srgbClr>
                  </a:fgClr>
                  <a:bgClr>
                    <a:srgbClr val="78A1E4">
                      <a:alpha val="100000"/>
                    </a:srgbClr>
                  </a:bgClr>
                </a:pattFill>
                <a:effectLst>
                  <a:innerShdw blurRad="177800">
                    <a:srgbClr val="09172E">
                      <a:alpha val="100000"/>
                    </a:srgbClr>
                  </a:inn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दीपावली  </a:t>
            </a:r>
            <a:endParaRPr b="1" i="0" sz="6600" u="none" cap="none" strike="noStrike">
              <a:pattFill prst="narHorz">
                <a:fgClr>
                  <a:srgbClr val="142F5C">
                    <a:alpha val="100000"/>
                  </a:srgbClr>
                </a:fgClr>
                <a:bgClr>
                  <a:srgbClr val="78A1E4">
                    <a:alpha val="100000"/>
                  </a:srgbClr>
                </a:bgClr>
              </a:pattFill>
              <a:effectLst>
                <a:innerShdw blurRad="177800">
                  <a:srgbClr val="09172E">
                    <a:alpha val="100000"/>
                  </a:srgbClr>
                </a:inn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55"/>
          <p:cNvSpPr/>
          <p:nvPr/>
        </p:nvSpPr>
        <p:spPr>
          <a:xfrm>
            <a:off x="177553" y="1946428"/>
            <a:ext cx="3417900" cy="2965200"/>
          </a:xfrm>
          <a:prstGeom prst="ellipse">
            <a:avLst/>
          </a:prstGeom>
          <a:solidFill>
            <a:srgbClr val="F2F2F2"/>
          </a:solidFill>
          <a:ln cap="flat" cmpd="sng" w="762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4000" u="none" cap="none" strike="noStrik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औपशमिक </a:t>
            </a:r>
            <a:endParaRPr b="1" i="0" sz="4000" u="none" cap="none" strike="noStrike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59" name="Google Shape;759;p55"/>
          <p:cNvSpPr/>
          <p:nvPr/>
        </p:nvSpPr>
        <p:spPr>
          <a:xfrm>
            <a:off x="4387048" y="1946428"/>
            <a:ext cx="3417900" cy="2965200"/>
          </a:xfrm>
          <a:prstGeom prst="ellipse">
            <a:avLst/>
          </a:prstGeom>
          <a:solidFill>
            <a:srgbClr val="F2F2F2"/>
          </a:solidFill>
          <a:ln cap="flat" cmpd="sng" w="762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क्षायिक</a:t>
            </a:r>
            <a:r>
              <a:rPr b="1" i="0" lang="hi-IN" sz="4000" u="none" cap="none" strike="noStrik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</a:t>
            </a:r>
            <a:endParaRPr b="1" i="0" sz="4000" u="none" cap="none" strike="noStrike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60" name="Google Shape;760;p55"/>
          <p:cNvSpPr/>
          <p:nvPr/>
        </p:nvSpPr>
        <p:spPr>
          <a:xfrm>
            <a:off x="8596544" y="1946428"/>
            <a:ext cx="3417900" cy="2965200"/>
          </a:xfrm>
          <a:prstGeom prst="ellipse">
            <a:avLst/>
          </a:prstGeom>
          <a:solidFill>
            <a:srgbClr val="F2F2F2"/>
          </a:solidFill>
          <a:ln cap="flat" cmpd="sng" w="762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वैनेयिक </a:t>
            </a:r>
            <a:r>
              <a:rPr b="1" i="0" lang="hi-IN" sz="4000" u="none" cap="none" strike="noStrik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4000" u="none" cap="none" strike="noStrike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56"/>
          <p:cNvSpPr/>
          <p:nvPr/>
        </p:nvSpPr>
        <p:spPr>
          <a:xfrm>
            <a:off x="337352" y="1941990"/>
            <a:ext cx="3329100" cy="2973900"/>
          </a:xfrm>
          <a:prstGeom prst="ellipse">
            <a:avLst/>
          </a:prstGeom>
          <a:solidFill>
            <a:srgbClr val="BFBFBF"/>
          </a:solidFill>
          <a:ln cap="flat" cmpd="sng" w="76200">
            <a:solidFill>
              <a:srgbClr val="0026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000" u="none" cap="none" strike="noStrike">
                <a:solidFill>
                  <a:srgbClr val="3774D7"/>
                </a:solidFill>
                <a:effectLst>
                  <a:glow rad="101600">
                    <a:srgbClr val="002877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वीर </a:t>
            </a:r>
            <a:endParaRPr b="1" i="0" sz="8000" u="none" cap="none" strike="noStrike">
              <a:solidFill>
                <a:srgbClr val="3774D7"/>
              </a:solidFill>
              <a:effectLst>
                <a:glow rad="101600">
                  <a:srgbClr val="002877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67" name="Google Shape;767;p56"/>
          <p:cNvSpPr/>
          <p:nvPr/>
        </p:nvSpPr>
        <p:spPr>
          <a:xfrm>
            <a:off x="4431437" y="1941990"/>
            <a:ext cx="3329100" cy="2973900"/>
          </a:xfrm>
          <a:prstGeom prst="ellipse">
            <a:avLst/>
          </a:prstGeom>
          <a:solidFill>
            <a:srgbClr val="BFBFBF"/>
          </a:solidFill>
          <a:ln cap="flat" cmpd="sng" w="76200">
            <a:solidFill>
              <a:srgbClr val="0026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3774D7"/>
                </a:solidFill>
                <a:effectLst>
                  <a:glow rad="101600">
                    <a:srgbClr val="002877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अतिवीर</a:t>
            </a:r>
            <a:r>
              <a:rPr b="1" i="0" lang="hi-IN" sz="8000" u="none" cap="none" strike="noStrike">
                <a:solidFill>
                  <a:srgbClr val="3774D7"/>
                </a:solidFill>
                <a:effectLst>
                  <a:glow rad="101600">
                    <a:srgbClr val="002877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 </a:t>
            </a:r>
            <a:endParaRPr b="1" i="0" sz="8000" u="none" cap="none" strike="noStrike">
              <a:solidFill>
                <a:srgbClr val="3774D7"/>
              </a:solidFill>
              <a:effectLst>
                <a:glow rad="101600">
                  <a:srgbClr val="002877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68" name="Google Shape;768;p56"/>
          <p:cNvSpPr/>
          <p:nvPr/>
        </p:nvSpPr>
        <p:spPr>
          <a:xfrm>
            <a:off x="8525522" y="1941990"/>
            <a:ext cx="3329100" cy="2973900"/>
          </a:xfrm>
          <a:prstGeom prst="ellipse">
            <a:avLst/>
          </a:prstGeom>
          <a:solidFill>
            <a:srgbClr val="BFBFBF"/>
          </a:solidFill>
          <a:ln cap="flat" cmpd="sng" w="76200">
            <a:solidFill>
              <a:srgbClr val="00265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rgbClr val="3774D7"/>
                </a:solidFill>
                <a:effectLst>
                  <a:glow rad="101600">
                    <a:srgbClr val="002877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सुविधि नाथ </a:t>
            </a:r>
            <a:r>
              <a:rPr b="1" i="0" lang="hi-IN" sz="8000" u="none" cap="none" strike="noStrike">
                <a:solidFill>
                  <a:srgbClr val="3774D7"/>
                </a:solidFill>
                <a:effectLst>
                  <a:glow rad="101600">
                    <a:srgbClr val="002877">
                      <a:alpha val="40000"/>
                    </a:srgbClr>
                  </a:glo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8000" u="none" cap="none" strike="noStrike">
              <a:solidFill>
                <a:srgbClr val="3774D7"/>
              </a:solidFill>
              <a:effectLst>
                <a:glow rad="101600">
                  <a:srgbClr val="002877">
                    <a:alpha val="40000"/>
                  </a:srgbClr>
                </a:glo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57"/>
          <p:cNvSpPr/>
          <p:nvPr/>
        </p:nvSpPr>
        <p:spPr>
          <a:xfrm>
            <a:off x="363985" y="1908699"/>
            <a:ext cx="3364500" cy="2254800"/>
          </a:xfrm>
          <a:prstGeom prst="roundRect">
            <a:avLst>
              <a:gd fmla="val 34616" name="adj"/>
            </a:avLst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धवल </a:t>
            </a:r>
            <a:endParaRPr b="1" i="0" sz="54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75" name="Google Shape;775;p57"/>
          <p:cNvSpPr/>
          <p:nvPr/>
        </p:nvSpPr>
        <p:spPr>
          <a:xfrm>
            <a:off x="4413682" y="1908699"/>
            <a:ext cx="3364500" cy="2254800"/>
          </a:xfrm>
          <a:prstGeom prst="roundRect">
            <a:avLst>
              <a:gd fmla="val 34616" name="adj"/>
            </a:avLst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नियमसार  </a:t>
            </a:r>
            <a:endParaRPr b="1" i="0" sz="54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76" name="Google Shape;776;p57"/>
          <p:cNvSpPr/>
          <p:nvPr/>
        </p:nvSpPr>
        <p:spPr>
          <a:xfrm>
            <a:off x="8463379" y="2061099"/>
            <a:ext cx="3364500" cy="2254800"/>
          </a:xfrm>
          <a:prstGeom prst="roundRect">
            <a:avLst>
              <a:gd fmla="val 34616" name="adj"/>
            </a:avLst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महा धवल </a:t>
            </a:r>
            <a:endParaRPr b="1" i="0" sz="54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oogle Shape;627;p40"/>
          <p:cNvGrpSpPr/>
          <p:nvPr/>
        </p:nvGrpSpPr>
        <p:grpSpPr>
          <a:xfrm>
            <a:off x="-222854" y="798147"/>
            <a:ext cx="12205049" cy="5262000"/>
            <a:chOff x="2540" y="662763"/>
            <a:chExt cx="12205049" cy="5262000"/>
          </a:xfrm>
        </p:grpSpPr>
        <p:sp>
          <p:nvSpPr>
            <p:cNvPr id="628" name="Google Shape;628;p40"/>
            <p:cNvSpPr/>
            <p:nvPr/>
          </p:nvSpPr>
          <p:spPr>
            <a:xfrm>
              <a:off x="8477989" y="1428813"/>
              <a:ext cx="3729600" cy="3730200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0"/>
            <p:cNvSpPr/>
            <p:nvPr/>
          </p:nvSpPr>
          <p:spPr>
            <a:xfrm>
              <a:off x="8601823" y="1553176"/>
              <a:ext cx="3481800" cy="3481500"/>
            </a:xfrm>
            <a:prstGeom prst="ellipse">
              <a:avLst/>
            </a:prstGeom>
            <a:solidFill>
              <a:schemeClr val="lt1">
                <a:alpha val="89800"/>
              </a:schemeClr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40"/>
            <p:cNvSpPr txBox="1"/>
            <p:nvPr/>
          </p:nvSpPr>
          <p:spPr>
            <a:xfrm>
              <a:off x="9099584" y="2050632"/>
              <a:ext cx="2486400" cy="248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6025" lIns="66025" spcFirstLastPara="1" rIns="66025" wrap="square" tIns="660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Libre Franklin"/>
                <a:buNone/>
              </a:pPr>
              <a:r>
                <a:rPr b="1" i="0" lang="hi-IN" sz="5200" u="none" cap="none" strike="noStrike">
                  <a:solidFill>
                    <a:schemeClr val="dk1"/>
                  </a:solidFill>
                  <a:effectLst>
                    <a:outerShdw blurRad="38100" algn="tl" dir="2700000" dist="38100">
                      <a:srgbClr val="000000">
                        <a:alpha val="43137"/>
                      </a:srgbClr>
                    </a:outerShdw>
                  </a:effectLst>
                  <a:latin typeface="Libre Franklin"/>
                  <a:ea typeface="Libre Franklin"/>
                  <a:cs typeface="Libre Franklin"/>
                  <a:sym typeface="Libre Franklin"/>
                </a:rPr>
                <a:t>वासुपूज्य</a:t>
              </a:r>
              <a:r>
                <a:rPr b="0" i="0" lang="hi-IN" sz="5200" u="none" cap="none" strike="noStrike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</a:t>
              </a:r>
              <a:endParaRPr b="0" i="0" sz="52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631" name="Google Shape;631;p40"/>
            <p:cNvSpPr/>
            <p:nvPr/>
          </p:nvSpPr>
          <p:spPr>
            <a:xfrm rot="2700000">
              <a:off x="4627759" y="1433365"/>
              <a:ext cx="3720796" cy="3720796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4747206" y="1553176"/>
              <a:ext cx="3481800" cy="3481500"/>
            </a:xfrm>
            <a:prstGeom prst="ellipse">
              <a:avLst/>
            </a:prstGeom>
            <a:solidFill>
              <a:schemeClr val="lt1">
                <a:alpha val="89800"/>
              </a:schemeClr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40"/>
            <p:cNvSpPr txBox="1"/>
            <p:nvPr/>
          </p:nvSpPr>
          <p:spPr>
            <a:xfrm>
              <a:off x="5244967" y="2050632"/>
              <a:ext cx="2486400" cy="248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2225" lIns="62225" spcFirstLastPara="1" rIns="62225" wrap="square" tIns="6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900"/>
                <a:buFont typeface="Libre Franklin"/>
                <a:buNone/>
              </a:pPr>
              <a:r>
                <a:t/>
              </a:r>
              <a:endParaRPr b="1" i="0" sz="4900" u="none" cap="none" strike="noStrike">
                <a:solidFill>
                  <a:schemeClr val="dk1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1715"/>
                </a:spcBef>
                <a:spcAft>
                  <a:spcPts val="0"/>
                </a:spcAft>
                <a:buClr>
                  <a:schemeClr val="dk1"/>
                </a:buClr>
                <a:buSzPts val="4900"/>
                <a:buFont typeface="Libre Franklin"/>
                <a:buNone/>
              </a:pPr>
              <a:r>
                <a:rPr b="1" i="0" lang="hi-IN" sz="4900" u="none" cap="none" strike="noStrike">
                  <a:solidFill>
                    <a:schemeClr val="dk1"/>
                  </a:solidFill>
                  <a:effectLst>
                    <a:outerShdw blurRad="38100" algn="tl" dir="2700000" dist="38100">
                      <a:srgbClr val="000000">
                        <a:alpha val="43137"/>
                      </a:srgbClr>
                    </a:outerShdw>
                  </a:effectLst>
                  <a:latin typeface="Libre Franklin"/>
                  <a:ea typeface="Libre Franklin"/>
                  <a:cs typeface="Libre Franklin"/>
                  <a:sym typeface="Libre Franklin"/>
                </a:rPr>
                <a:t>अनंतनाथ</a:t>
              </a:r>
              <a:br>
                <a:rPr b="0" i="0" lang="hi-IN" sz="3600" u="none" cap="none" strike="noStrike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</a:br>
              <a:r>
                <a:rPr b="0" i="0" lang="hi-IN" sz="3600" u="none" cap="none" strike="noStrike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</a:t>
              </a:r>
              <a:endParaRPr b="0" i="0" sz="36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634" name="Google Shape;634;p40"/>
            <p:cNvSpPr/>
            <p:nvPr/>
          </p:nvSpPr>
          <p:spPr>
            <a:xfrm rot="2700000">
              <a:off x="773142" y="1433365"/>
              <a:ext cx="3720796" cy="3720796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937018" y="1552863"/>
              <a:ext cx="3481800" cy="3481500"/>
            </a:xfrm>
            <a:prstGeom prst="ellipse">
              <a:avLst/>
            </a:prstGeom>
            <a:solidFill>
              <a:schemeClr val="lt1">
                <a:alpha val="89800"/>
              </a:schemeClr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40"/>
            <p:cNvSpPr txBox="1"/>
            <p:nvPr/>
          </p:nvSpPr>
          <p:spPr>
            <a:xfrm>
              <a:off x="1434780" y="2050318"/>
              <a:ext cx="2486400" cy="248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3500" lIns="63500" spcFirstLastPara="1" rIns="63500" wrap="square" tIns="63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0"/>
                <a:buFont typeface="Libre Franklin"/>
                <a:buNone/>
              </a:pPr>
              <a:r>
                <a:rPr b="1" i="0" lang="hi-IN" sz="5000" u="none" cap="none" strike="noStrike">
                  <a:solidFill>
                    <a:schemeClr val="dk1"/>
                  </a:solidFill>
                  <a:effectLst>
                    <a:outerShdw blurRad="38100" algn="tl" dir="2700000" dist="38100">
                      <a:srgbClr val="000000">
                        <a:alpha val="43137"/>
                      </a:srgbClr>
                    </a:outerShdw>
                  </a:effectLst>
                  <a:latin typeface="Libre Franklin"/>
                  <a:ea typeface="Libre Franklin"/>
                  <a:cs typeface="Libre Franklin"/>
                  <a:sym typeface="Libre Franklin"/>
                </a:rPr>
                <a:t>आदिनाथ</a:t>
              </a:r>
              <a:r>
                <a:rPr b="0" i="0" lang="hi-IN" sz="3600" u="none" cap="none" strike="noStrike">
                  <a:solidFill>
                    <a:schemeClr val="dk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</a:t>
              </a:r>
              <a:endParaRPr b="0" i="0" sz="3600" u="none" cap="none" strike="noStrik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58"/>
          <p:cNvSpPr/>
          <p:nvPr/>
        </p:nvSpPr>
        <p:spPr>
          <a:xfrm>
            <a:off x="195308" y="1873188"/>
            <a:ext cx="3559800" cy="1935300"/>
          </a:xfrm>
          <a:prstGeom prst="roundRect">
            <a:avLst>
              <a:gd fmla="val 16667" name="adj"/>
            </a:avLst>
          </a:prstGeom>
          <a:solidFill>
            <a:srgbClr val="99E3FE"/>
          </a:solidFill>
          <a:ln cap="flat" cmpd="sng" w="76200">
            <a:solidFill>
              <a:srgbClr val="FFF2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chemeClr val="dk1"/>
                </a:solidFill>
                <a:effectLst>
                  <a:outerShdw blurRad="12700" rotWithShape="0" algn="tl" dir="2700000" dist="38100">
                    <a:srgbClr val="7F7F7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अकलंक देव </a:t>
            </a:r>
            <a:endParaRPr b="1" i="0" sz="5400" u="none" cap="none" strike="noStrike">
              <a:solidFill>
                <a:schemeClr val="dk1"/>
              </a:solidFill>
              <a:effectLst>
                <a:outerShdw blurRad="12700" rotWithShape="0" algn="tl" dir="2700000" dist="38100">
                  <a:srgbClr val="7F7F7F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83" name="Google Shape;783;p58"/>
          <p:cNvSpPr/>
          <p:nvPr/>
        </p:nvSpPr>
        <p:spPr>
          <a:xfrm>
            <a:off x="4316027" y="1873188"/>
            <a:ext cx="3559800" cy="1935300"/>
          </a:xfrm>
          <a:prstGeom prst="roundRect">
            <a:avLst>
              <a:gd fmla="val 16667" name="adj"/>
            </a:avLst>
          </a:prstGeom>
          <a:solidFill>
            <a:srgbClr val="99E3FE"/>
          </a:solidFill>
          <a:ln cap="flat" cmpd="sng" w="76200">
            <a:solidFill>
              <a:srgbClr val="FFF2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chemeClr val="dk1"/>
                </a:solidFill>
                <a:effectLst>
                  <a:outerShdw blurRad="12700" rotWithShape="0" algn="tl" dir="2700000" dist="38100">
                    <a:srgbClr val="7F7F7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निकलंक देव </a:t>
            </a:r>
            <a:endParaRPr b="1" i="0" sz="5400" u="none" cap="none" strike="noStrike">
              <a:solidFill>
                <a:schemeClr val="dk1"/>
              </a:solidFill>
              <a:effectLst>
                <a:outerShdw blurRad="12700" rotWithShape="0" algn="tl" dir="2700000" dist="38100">
                  <a:srgbClr val="7F7F7F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84" name="Google Shape;784;p58"/>
          <p:cNvSpPr/>
          <p:nvPr/>
        </p:nvSpPr>
        <p:spPr>
          <a:xfrm>
            <a:off x="8427868" y="1873188"/>
            <a:ext cx="3559800" cy="1935300"/>
          </a:xfrm>
          <a:prstGeom prst="roundRect">
            <a:avLst>
              <a:gd fmla="val 16667" name="adj"/>
            </a:avLst>
          </a:prstGeom>
          <a:solidFill>
            <a:srgbClr val="99E3FE"/>
          </a:solidFill>
          <a:ln cap="flat" cmpd="sng" w="76200">
            <a:solidFill>
              <a:srgbClr val="FFF2C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chemeClr val="dk1"/>
                </a:solidFill>
                <a:effectLst>
                  <a:outerShdw blurRad="12700" rotWithShape="0" algn="tl" dir="2700000" dist="38100">
                    <a:srgbClr val="7F7F7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माँगतुंग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chemeClr val="dk1"/>
                </a:solidFill>
                <a:effectLst>
                  <a:outerShdw blurRad="12700" rotWithShape="0" algn="tl" dir="2700000" dist="38100">
                    <a:srgbClr val="7F7F7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आचार्य  </a:t>
            </a:r>
            <a:endParaRPr b="1" i="0" sz="5400" u="none" cap="none" strike="noStrike">
              <a:solidFill>
                <a:schemeClr val="dk1"/>
              </a:solidFill>
              <a:effectLst>
                <a:outerShdw blurRad="12700" rotWithShape="0" algn="tl" dir="2700000" dist="38100">
                  <a:srgbClr val="7F7F7F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59"/>
          <p:cNvSpPr/>
          <p:nvPr/>
        </p:nvSpPr>
        <p:spPr>
          <a:xfrm>
            <a:off x="243580" y="1314450"/>
            <a:ext cx="3299700" cy="3031800"/>
          </a:xfrm>
          <a:prstGeom prst="ellipse">
            <a:avLst/>
          </a:prstGeom>
          <a:solidFill>
            <a:srgbClr val="C00000"/>
          </a:solidFill>
          <a:ln cap="flat" cmpd="sng" w="762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4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अहिंसा </a:t>
            </a:r>
            <a:endParaRPr b="1" i="0" sz="64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90" name="Google Shape;790;p59"/>
          <p:cNvSpPr/>
          <p:nvPr/>
        </p:nvSpPr>
        <p:spPr>
          <a:xfrm>
            <a:off x="4406007" y="1314450"/>
            <a:ext cx="3299700" cy="3031800"/>
          </a:xfrm>
          <a:prstGeom prst="ellipse">
            <a:avLst/>
          </a:prstGeom>
          <a:solidFill>
            <a:srgbClr val="C00000"/>
          </a:solidFill>
          <a:ln cap="flat" cmpd="sng" w="762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4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कुशील  </a:t>
            </a:r>
            <a:endParaRPr b="1" i="0" sz="64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91" name="Google Shape;791;p59"/>
          <p:cNvSpPr/>
          <p:nvPr/>
        </p:nvSpPr>
        <p:spPr>
          <a:xfrm>
            <a:off x="8463659" y="1314449"/>
            <a:ext cx="3299700" cy="3031800"/>
          </a:xfrm>
          <a:prstGeom prst="ellipse">
            <a:avLst/>
          </a:prstGeom>
          <a:solidFill>
            <a:srgbClr val="C00000"/>
          </a:solidFill>
          <a:ln cap="flat" cmpd="sng" w="762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4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सत्य  </a:t>
            </a:r>
            <a:endParaRPr b="1" i="0" sz="64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60"/>
          <p:cNvSpPr/>
          <p:nvPr/>
        </p:nvSpPr>
        <p:spPr>
          <a:xfrm>
            <a:off x="0" y="952500"/>
            <a:ext cx="6667500" cy="47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150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जय जिनेन्द्र</a:t>
            </a:r>
            <a:r>
              <a:rPr b="1" i="0" lang="hi-IN" sz="5400" u="none" cap="none" strike="noStrike">
                <a:gradFill>
                  <a:gsLst>
                    <a:gs pos="0">
                      <a:srgbClr val="FFC000">
                        <a:alpha val="100000"/>
                      </a:srgbClr>
                    </a:gs>
                    <a:gs pos="4000">
                      <a:srgbClr val="FFD966">
                        <a:alpha val="100000"/>
                      </a:srgbClr>
                    </a:gs>
                    <a:gs pos="87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5400" u="none" cap="none" strike="noStrike">
              <a:gradFill>
                <a:gsLst>
                  <a:gs pos="0">
                    <a:srgbClr val="FFC000">
                      <a:alpha val="100000"/>
                    </a:srgbClr>
                  </a:gs>
                  <a:gs pos="4000">
                    <a:srgbClr val="FFD966">
                      <a:alpha val="100000"/>
                    </a:srgbClr>
                  </a:gs>
                  <a:gs pos="87000">
                    <a:srgbClr val="FFF2CC">
                      <a:alpha val="100000"/>
                    </a:srgbClr>
                  </a:gs>
                </a:gsLst>
                <a:lin ang="5400000" scaled="0"/>
              </a:gra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1"/>
          <p:cNvSpPr txBox="1"/>
          <p:nvPr>
            <p:ph idx="10" type="dt"/>
          </p:nvPr>
        </p:nvSpPr>
        <p:spPr>
          <a:xfrm>
            <a:off x="8609013" y="5998474"/>
            <a:ext cx="2743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8/27/2020</a:t>
            </a:r>
            <a:endParaRPr/>
          </a:p>
        </p:txBody>
      </p:sp>
      <p:sp>
        <p:nvSpPr>
          <p:cNvPr id="642" name="Google Shape;642;p41"/>
          <p:cNvSpPr txBox="1"/>
          <p:nvPr>
            <p:ph idx="11" type="ftr"/>
          </p:nvPr>
        </p:nvSpPr>
        <p:spPr>
          <a:xfrm>
            <a:off x="7237413" y="6168551"/>
            <a:ext cx="41148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hi-IN"/>
              <a:t>ADD A FOOTER</a:t>
            </a:r>
            <a:endParaRPr/>
          </a:p>
        </p:txBody>
      </p:sp>
      <p:sp>
        <p:nvSpPr>
          <p:cNvPr id="643" name="Google Shape;643;p41"/>
          <p:cNvSpPr txBox="1"/>
          <p:nvPr>
            <p:ph idx="12" type="sldNum"/>
          </p:nvPr>
        </p:nvSpPr>
        <p:spPr>
          <a:xfrm>
            <a:off x="838200" y="6155851"/>
            <a:ext cx="4572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644" name="Google Shape;644;p41"/>
          <p:cNvSpPr/>
          <p:nvPr/>
        </p:nvSpPr>
        <p:spPr>
          <a:xfrm>
            <a:off x="8448675" y="1038688"/>
            <a:ext cx="3338100" cy="3195900"/>
          </a:xfrm>
          <a:prstGeom prst="ellipse">
            <a:avLst/>
          </a:prstGeom>
          <a:solidFill>
            <a:schemeClr val="dk1"/>
          </a:solidFill>
          <a:ln cap="flat" cmpd="sng" w="762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4700" u="none" cap="none" strike="noStrike">
                <a:solidFill>
                  <a:srgbClr val="FFFFFF"/>
                </a:solidFill>
                <a:effectLst>
                  <a:glow rad="101600">
                    <a:srgbClr val="FFF000">
                      <a:alpha val="40000"/>
                    </a:srgbClr>
                  </a:glow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समयसार</a:t>
            </a:r>
            <a:r>
              <a:rPr b="1" i="0" lang="hi-IN" sz="3600" u="none" cap="none" strike="noStrike">
                <a:solidFill>
                  <a:srgbClr val="FFFFFF"/>
                </a:solidFill>
                <a:effectLst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3600" u="none" cap="none" strike="noStrike">
              <a:solidFill>
                <a:srgbClr val="FFFFFF"/>
              </a:solidFill>
              <a:effectLst>
                <a:outerShdw blurRad="38100" rotWithShape="0" algn="tl" dir="5400000" dist="22860">
                  <a:srgbClr val="000000">
                    <a:alpha val="3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45" name="Google Shape;645;p41"/>
          <p:cNvSpPr/>
          <p:nvPr/>
        </p:nvSpPr>
        <p:spPr>
          <a:xfrm>
            <a:off x="4426204" y="1038688"/>
            <a:ext cx="3338100" cy="3195900"/>
          </a:xfrm>
          <a:prstGeom prst="ellipse">
            <a:avLst/>
          </a:prstGeom>
          <a:solidFill>
            <a:schemeClr val="dk1"/>
          </a:solidFill>
          <a:ln cap="flat" cmpd="sng" w="762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4200" u="none" cap="none" strike="noStrike">
                <a:solidFill>
                  <a:srgbClr val="FFFFFF"/>
                </a:solidFill>
                <a:effectLst>
                  <a:glow rad="101600">
                    <a:srgbClr val="FFF000">
                      <a:alpha val="40000"/>
                    </a:srgbClr>
                  </a:glow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प्रवचनसार </a:t>
            </a:r>
            <a:r>
              <a:rPr b="1" i="0" lang="hi-IN" sz="3600" u="none" cap="none" strike="noStrike">
                <a:solidFill>
                  <a:srgbClr val="FFFFFF"/>
                </a:solidFill>
                <a:effectLst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3600" u="none" cap="none" strike="noStrike">
              <a:solidFill>
                <a:srgbClr val="FFFFFF"/>
              </a:solidFill>
              <a:effectLst>
                <a:outerShdw blurRad="38100" rotWithShape="0" algn="tl" dir="5400000" dist="22860">
                  <a:srgbClr val="000000">
                    <a:alpha val="3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46" name="Google Shape;646;p41"/>
          <p:cNvSpPr/>
          <p:nvPr/>
        </p:nvSpPr>
        <p:spPr>
          <a:xfrm>
            <a:off x="403733" y="1038688"/>
            <a:ext cx="3338100" cy="3195900"/>
          </a:xfrm>
          <a:prstGeom prst="ellipse">
            <a:avLst/>
          </a:prstGeom>
          <a:solidFill>
            <a:schemeClr val="dk1"/>
          </a:solidFill>
          <a:ln cap="flat" cmpd="sng" w="762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4200" u="none" cap="none" strike="noStrike">
                <a:solidFill>
                  <a:srgbClr val="FFFFFF"/>
                </a:solidFill>
                <a:effectLst>
                  <a:glow rad="101600">
                    <a:srgbClr val="FFF000">
                      <a:alpha val="40000"/>
                    </a:srgbClr>
                  </a:glow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रत्नकरण्ड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4200" u="none" cap="none" strike="noStrike">
                <a:solidFill>
                  <a:srgbClr val="FFFFFF"/>
                </a:solidFill>
                <a:effectLst>
                  <a:glow rad="101600">
                    <a:srgbClr val="FFF000">
                      <a:alpha val="40000"/>
                    </a:srgbClr>
                  </a:glow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श्रवकाचार </a:t>
            </a:r>
            <a:r>
              <a:rPr b="1" i="0" lang="hi-IN" sz="3600" u="none" cap="none" strike="noStrike">
                <a:solidFill>
                  <a:srgbClr val="FFFFFF"/>
                </a:solidFill>
                <a:effectLst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3600" u="none" cap="none" strike="noStrike">
              <a:solidFill>
                <a:srgbClr val="FFFFFF"/>
              </a:solidFill>
              <a:effectLst>
                <a:outerShdw blurRad="38100" rotWithShape="0" algn="tl" dir="5400000" dist="22860">
                  <a:srgbClr val="000000">
                    <a:alpha val="3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2"/>
          <p:cNvSpPr/>
          <p:nvPr/>
        </p:nvSpPr>
        <p:spPr>
          <a:xfrm>
            <a:off x="14288" y="1962149"/>
            <a:ext cx="3071700" cy="2983800"/>
          </a:xfrm>
          <a:prstGeom prst="ellipse">
            <a:avLst/>
          </a:prstGeom>
          <a:solidFill>
            <a:srgbClr val="CCF1FF"/>
          </a:solidFill>
          <a:ln cap="flat" cmpd="sng" w="76200">
            <a:solidFill>
              <a:srgbClr val="008C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chemeClr val="accent3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पूद्गल </a:t>
            </a:r>
            <a:endParaRPr b="1" i="0" sz="6000" u="none" cap="none" strike="noStrike">
              <a:solidFill>
                <a:schemeClr val="accent3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53" name="Google Shape;653;p42"/>
          <p:cNvSpPr/>
          <p:nvPr/>
        </p:nvSpPr>
        <p:spPr>
          <a:xfrm>
            <a:off x="3055144" y="1937145"/>
            <a:ext cx="3071700" cy="2983800"/>
          </a:xfrm>
          <a:prstGeom prst="ellipse">
            <a:avLst/>
          </a:prstGeom>
          <a:solidFill>
            <a:srgbClr val="CCF1FF"/>
          </a:solidFill>
          <a:ln cap="flat" cmpd="sng" w="76200">
            <a:solidFill>
              <a:srgbClr val="008C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chemeClr val="accent3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धर्म  </a:t>
            </a:r>
            <a:endParaRPr b="1" i="0" sz="6000" u="none" cap="none" strike="noStrike">
              <a:solidFill>
                <a:schemeClr val="accent3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54" name="Google Shape;654;p42"/>
          <p:cNvSpPr/>
          <p:nvPr/>
        </p:nvSpPr>
        <p:spPr>
          <a:xfrm>
            <a:off x="6096000" y="1937147"/>
            <a:ext cx="3071700" cy="2983800"/>
          </a:xfrm>
          <a:prstGeom prst="ellipse">
            <a:avLst/>
          </a:prstGeom>
          <a:solidFill>
            <a:srgbClr val="CCF1FF"/>
          </a:solidFill>
          <a:ln cap="flat" cmpd="sng" w="76200">
            <a:solidFill>
              <a:srgbClr val="008C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chemeClr val="accent3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अधर्म  </a:t>
            </a:r>
            <a:endParaRPr b="1" i="0" sz="6000" u="none" cap="none" strike="noStrike">
              <a:solidFill>
                <a:schemeClr val="accent3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55" name="Google Shape;655;p42"/>
          <p:cNvSpPr/>
          <p:nvPr/>
        </p:nvSpPr>
        <p:spPr>
          <a:xfrm>
            <a:off x="9136856" y="1937146"/>
            <a:ext cx="3102900" cy="2983800"/>
          </a:xfrm>
          <a:prstGeom prst="ellipse">
            <a:avLst/>
          </a:prstGeom>
          <a:solidFill>
            <a:srgbClr val="CCF1FF"/>
          </a:solidFill>
          <a:ln cap="flat" cmpd="sng" w="76200">
            <a:solidFill>
              <a:srgbClr val="008C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600" u="none" cap="none" strike="noStrike">
                <a:solidFill>
                  <a:schemeClr val="accent3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आकाश </a:t>
            </a:r>
            <a:r>
              <a:rPr b="1" i="0" lang="hi-IN" sz="6000" u="none" cap="none" strike="noStrike">
                <a:solidFill>
                  <a:schemeClr val="accent3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6000" u="none" cap="none" strike="noStrike">
              <a:solidFill>
                <a:schemeClr val="accent3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43"/>
          <p:cNvSpPr/>
          <p:nvPr/>
        </p:nvSpPr>
        <p:spPr>
          <a:xfrm>
            <a:off x="321075" y="2021889"/>
            <a:ext cx="3302400" cy="28143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chemeClr val="lt1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ज्ञानावर्णी </a:t>
            </a:r>
            <a:endParaRPr b="1" i="0" sz="6000" u="none" cap="none" strike="noStrike">
              <a:solidFill>
                <a:schemeClr val="lt1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62" name="Google Shape;662;p43"/>
          <p:cNvSpPr/>
          <p:nvPr/>
        </p:nvSpPr>
        <p:spPr>
          <a:xfrm>
            <a:off x="4370772" y="2021889"/>
            <a:ext cx="3450600" cy="28143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chemeClr val="lt1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दर्शनावर्णी  </a:t>
            </a:r>
            <a:endParaRPr b="1" i="0" sz="6000" u="none" cap="none" strike="noStrike">
              <a:solidFill>
                <a:schemeClr val="lt1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63" name="Google Shape;663;p43"/>
          <p:cNvSpPr/>
          <p:nvPr/>
        </p:nvSpPr>
        <p:spPr>
          <a:xfrm>
            <a:off x="8568431" y="2021889"/>
            <a:ext cx="3302400" cy="28143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lt1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नाम </a:t>
            </a:r>
            <a:r>
              <a:rPr b="1" i="0" lang="hi-IN" sz="6000" u="none" cap="none" strike="noStrike">
                <a:solidFill>
                  <a:schemeClr val="lt1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6000" u="none" cap="none" strike="noStrike">
              <a:solidFill>
                <a:schemeClr val="lt1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44"/>
          <p:cNvSpPr/>
          <p:nvPr/>
        </p:nvSpPr>
        <p:spPr>
          <a:xfrm>
            <a:off x="417251" y="2097349"/>
            <a:ext cx="3276000" cy="2663400"/>
          </a:xfrm>
          <a:prstGeom prst="roundRect">
            <a:avLst>
              <a:gd fmla="val 21334" name="adj"/>
            </a:avLst>
          </a:prstGeom>
          <a:solidFill>
            <a:srgbClr val="B9D0F3"/>
          </a:solidFill>
          <a:ln cap="flat" cmpd="sng" w="76200">
            <a:solidFill>
              <a:srgbClr val="3774D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pattFill prst="pct50">
                  <a:fgClr>
                    <a:srgbClr val="001431">
                      <a:alpha val="100000"/>
                    </a:srgbClr>
                  </a:fgClr>
                  <a:bgClr>
                    <a:srgbClr val="A2CBFF">
                      <a:alpha val="100000"/>
                    </a:srgbClr>
                  </a:bgClr>
                </a:pattFill>
                <a:effectLst>
                  <a:outerShdw rotWithShape="0" algn="bl" dir="2640000" dist="38100">
                    <a:srgbClr val="001431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शांतिनाथ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pattFill prst="pct50">
                  <a:fgClr>
                    <a:srgbClr val="001431">
                      <a:alpha val="100000"/>
                    </a:srgbClr>
                  </a:fgClr>
                  <a:bgClr>
                    <a:srgbClr val="A2CBFF">
                      <a:alpha val="100000"/>
                    </a:srgbClr>
                  </a:bgClr>
                </a:pattFill>
                <a:effectLst>
                  <a:outerShdw rotWithShape="0" algn="bl" dir="2640000" dist="38100">
                    <a:srgbClr val="001431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जी  </a:t>
            </a:r>
            <a:endParaRPr b="1" i="0" sz="6000" u="none" cap="none" strike="noStrike">
              <a:pattFill prst="pct50">
                <a:fgClr>
                  <a:srgbClr val="001431">
                    <a:alpha val="100000"/>
                  </a:srgbClr>
                </a:fgClr>
                <a:bgClr>
                  <a:srgbClr val="A2CBFF">
                    <a:alpha val="100000"/>
                  </a:srgbClr>
                </a:bgClr>
              </a:pattFill>
              <a:effectLst>
                <a:outerShdw rotWithShape="0" algn="bl" dir="2640000" dist="38100">
                  <a:srgbClr val="001431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70" name="Google Shape;670;p44"/>
          <p:cNvSpPr/>
          <p:nvPr/>
        </p:nvSpPr>
        <p:spPr>
          <a:xfrm>
            <a:off x="4208016" y="2097349"/>
            <a:ext cx="3799500" cy="2663400"/>
          </a:xfrm>
          <a:prstGeom prst="roundRect">
            <a:avLst>
              <a:gd fmla="val 21334" name="adj"/>
            </a:avLst>
          </a:prstGeom>
          <a:solidFill>
            <a:srgbClr val="B9D0F3"/>
          </a:solidFill>
          <a:ln cap="flat" cmpd="sng" w="76200">
            <a:solidFill>
              <a:srgbClr val="3774D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pattFill prst="pct50">
                  <a:fgClr>
                    <a:srgbClr val="001431">
                      <a:alpha val="100000"/>
                    </a:srgbClr>
                  </a:fgClr>
                  <a:bgClr>
                    <a:srgbClr val="A2CBFF">
                      <a:alpha val="100000"/>
                    </a:srgbClr>
                  </a:bgClr>
                </a:pattFill>
                <a:effectLst>
                  <a:outerShdw rotWithShape="0" algn="bl" dir="2640000" dist="38100">
                    <a:srgbClr val="001431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विमालनाथ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pattFill prst="pct50">
                  <a:fgClr>
                    <a:srgbClr val="001431">
                      <a:alpha val="100000"/>
                    </a:srgbClr>
                  </a:fgClr>
                  <a:bgClr>
                    <a:srgbClr val="A2CBFF">
                      <a:alpha val="100000"/>
                    </a:srgbClr>
                  </a:bgClr>
                </a:pattFill>
                <a:effectLst>
                  <a:outerShdw rotWithShape="0" algn="bl" dir="2640000" dist="38100">
                    <a:srgbClr val="001431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जी  </a:t>
            </a:r>
            <a:endParaRPr b="1" i="0" sz="6000" u="none" cap="none" strike="noStrike">
              <a:pattFill prst="pct50">
                <a:fgClr>
                  <a:srgbClr val="001431">
                    <a:alpha val="100000"/>
                  </a:srgbClr>
                </a:fgClr>
                <a:bgClr>
                  <a:srgbClr val="A2CBFF">
                    <a:alpha val="100000"/>
                  </a:srgbClr>
                </a:bgClr>
              </a:pattFill>
              <a:effectLst>
                <a:outerShdw rotWithShape="0" algn="bl" dir="2640000" dist="38100">
                  <a:srgbClr val="001431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71" name="Google Shape;671;p44"/>
          <p:cNvSpPr/>
          <p:nvPr/>
        </p:nvSpPr>
        <p:spPr>
          <a:xfrm>
            <a:off x="8498891" y="2097349"/>
            <a:ext cx="3276000" cy="2663400"/>
          </a:xfrm>
          <a:prstGeom prst="roundRect">
            <a:avLst>
              <a:gd fmla="val 21334" name="adj"/>
            </a:avLst>
          </a:prstGeom>
          <a:solidFill>
            <a:srgbClr val="B9D0F3"/>
          </a:solidFill>
          <a:ln cap="flat" cmpd="sng" w="76200">
            <a:solidFill>
              <a:srgbClr val="3774D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pattFill prst="pct50">
                  <a:fgClr>
                    <a:srgbClr val="001431">
                      <a:alpha val="100000"/>
                    </a:srgbClr>
                  </a:fgClr>
                  <a:bgClr>
                    <a:srgbClr val="A2CBFF">
                      <a:alpha val="100000"/>
                    </a:srgbClr>
                  </a:bgClr>
                </a:pattFill>
                <a:effectLst>
                  <a:outerShdw rotWithShape="0" algn="bl" dir="2640000" dist="38100">
                    <a:srgbClr val="001431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कुंथुनाथ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pattFill prst="pct50">
                  <a:fgClr>
                    <a:srgbClr val="001431">
                      <a:alpha val="100000"/>
                    </a:srgbClr>
                  </a:fgClr>
                  <a:bgClr>
                    <a:srgbClr val="A2CBFF">
                      <a:alpha val="100000"/>
                    </a:srgbClr>
                  </a:bgClr>
                </a:pattFill>
                <a:effectLst>
                  <a:outerShdw rotWithShape="0" algn="bl" dir="2640000" dist="38100">
                    <a:srgbClr val="001431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जी  </a:t>
            </a:r>
            <a:endParaRPr b="1" i="0" sz="6000" u="none" cap="none" strike="noStrike">
              <a:pattFill prst="pct50">
                <a:fgClr>
                  <a:srgbClr val="001431">
                    <a:alpha val="100000"/>
                  </a:srgbClr>
                </a:fgClr>
                <a:bgClr>
                  <a:srgbClr val="A2CBFF">
                    <a:alpha val="100000"/>
                  </a:srgbClr>
                </a:bgClr>
              </a:pattFill>
              <a:effectLst>
                <a:outerShdw rotWithShape="0" algn="bl" dir="2640000" dist="38100">
                  <a:srgbClr val="001431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45"/>
          <p:cNvSpPr/>
          <p:nvPr/>
        </p:nvSpPr>
        <p:spPr>
          <a:xfrm>
            <a:off x="88776" y="1621284"/>
            <a:ext cx="3846900" cy="3615300"/>
          </a:xfrm>
          <a:prstGeom prst="ellipse">
            <a:avLst/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chemeClr val="accent4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रत्नप्रभा</a:t>
            </a:r>
            <a:r>
              <a:rPr b="1" i="0" lang="hi-IN" sz="5200" u="none" cap="none" strike="noStrike">
                <a:solidFill>
                  <a:schemeClr val="accent4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endParaRPr b="1" i="0" sz="5200" u="none" cap="none" strike="noStrike">
              <a:solidFill>
                <a:schemeClr val="accent4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78" name="Google Shape;678;p45"/>
          <p:cNvSpPr/>
          <p:nvPr/>
        </p:nvSpPr>
        <p:spPr>
          <a:xfrm>
            <a:off x="4172505" y="1621285"/>
            <a:ext cx="3846900" cy="3615300"/>
          </a:xfrm>
          <a:prstGeom prst="ellipse">
            <a:avLst/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chemeClr val="accent4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धम्मा  </a:t>
            </a:r>
            <a:endParaRPr b="1" i="0" sz="7200" u="none" cap="none" strike="noStrike">
              <a:solidFill>
                <a:schemeClr val="accent4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79" name="Google Shape;679;p45"/>
          <p:cNvSpPr/>
          <p:nvPr/>
        </p:nvSpPr>
        <p:spPr>
          <a:xfrm>
            <a:off x="8256233" y="1621284"/>
            <a:ext cx="3846900" cy="3615300"/>
          </a:xfrm>
          <a:prstGeom prst="ellipse">
            <a:avLst/>
          </a:prstGeom>
          <a:solidFill>
            <a:schemeClr val="dk1"/>
          </a:solidFill>
          <a:ln cap="flat" cmpd="sng" w="762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200" u="none" cap="none" strike="noStrike">
                <a:solidFill>
                  <a:schemeClr val="accent4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शर्कराप्रभा  </a:t>
            </a:r>
            <a:endParaRPr b="1" i="0" sz="5200" u="none" cap="none" strike="noStrike">
              <a:solidFill>
                <a:schemeClr val="accent4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46"/>
          <p:cNvSpPr/>
          <p:nvPr/>
        </p:nvSpPr>
        <p:spPr>
          <a:xfrm>
            <a:off x="426128" y="1553592"/>
            <a:ext cx="3435600" cy="3331200"/>
          </a:xfrm>
          <a:prstGeom prst="ellipse">
            <a:avLst/>
          </a:prstGeom>
          <a:solidFill>
            <a:srgbClr val="00265F"/>
          </a:solidFill>
          <a:ln cap="flat" cmpd="sng" w="76200">
            <a:solidFill>
              <a:srgbClr val="78A1E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000" u="none" cap="none" strike="noStrike">
                <a:pattFill prst="dkUpDiag">
                  <a:fgClr>
                    <a:srgbClr val="00BBFF">
                      <a:alpha val="100000"/>
                    </a:srgbClr>
                  </a:fgClr>
                  <a:bgClr>
                    <a:srgbClr val="CCF1FF">
                      <a:alpha val="100000"/>
                    </a:srgbClr>
                  </a:bgClr>
                </a:pattFill>
                <a:effectLst>
                  <a:outerShdw rotWithShape="0" algn="bl" dir="2640000" dist="38100">
                    <a:srgbClr val="008CB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हल्का </a:t>
            </a:r>
            <a:endParaRPr b="1" i="0" sz="8000" u="none" cap="none" strike="noStrike">
              <a:pattFill prst="dkUpDiag">
                <a:fgClr>
                  <a:srgbClr val="00BBFF">
                    <a:alpha val="100000"/>
                  </a:srgbClr>
                </a:fgClr>
                <a:bgClr>
                  <a:srgbClr val="CCF1FF">
                    <a:alpha val="100000"/>
                  </a:srgbClr>
                </a:bgClr>
              </a:pattFill>
              <a:effectLst>
                <a:outerShdw rotWithShape="0" algn="bl" dir="2640000" dist="38100">
                  <a:srgbClr val="008CBF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86" name="Google Shape;686;p46"/>
          <p:cNvSpPr/>
          <p:nvPr/>
        </p:nvSpPr>
        <p:spPr>
          <a:xfrm>
            <a:off x="4378172" y="1553592"/>
            <a:ext cx="3435600" cy="3331200"/>
          </a:xfrm>
          <a:prstGeom prst="ellipse">
            <a:avLst/>
          </a:prstGeom>
          <a:solidFill>
            <a:srgbClr val="00265F"/>
          </a:solidFill>
          <a:ln cap="flat" cmpd="sng" w="76200">
            <a:solidFill>
              <a:srgbClr val="78A1E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000" u="none" cap="none" strike="noStrike">
                <a:pattFill prst="dkUpDiag">
                  <a:fgClr>
                    <a:srgbClr val="00BBFF">
                      <a:alpha val="100000"/>
                    </a:srgbClr>
                  </a:fgClr>
                  <a:bgClr>
                    <a:srgbClr val="CCF1FF">
                      <a:alpha val="100000"/>
                    </a:srgbClr>
                  </a:bgClr>
                </a:pattFill>
                <a:effectLst>
                  <a:outerShdw rotWithShape="0" algn="bl" dir="2640000" dist="38100">
                    <a:srgbClr val="008CB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भारी  </a:t>
            </a:r>
            <a:endParaRPr b="1" i="0" sz="8000" u="none" cap="none" strike="noStrike">
              <a:pattFill prst="dkUpDiag">
                <a:fgClr>
                  <a:srgbClr val="00BBFF">
                    <a:alpha val="100000"/>
                  </a:srgbClr>
                </a:fgClr>
                <a:bgClr>
                  <a:srgbClr val="CCF1FF">
                    <a:alpha val="100000"/>
                  </a:srgbClr>
                </a:bgClr>
              </a:pattFill>
              <a:effectLst>
                <a:outerShdw rotWithShape="0" algn="bl" dir="2640000" dist="38100">
                  <a:srgbClr val="008CBF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87" name="Google Shape;687;p46"/>
          <p:cNvSpPr/>
          <p:nvPr/>
        </p:nvSpPr>
        <p:spPr>
          <a:xfrm>
            <a:off x="8330214" y="1553592"/>
            <a:ext cx="3435600" cy="3331200"/>
          </a:xfrm>
          <a:prstGeom prst="ellipse">
            <a:avLst/>
          </a:prstGeom>
          <a:solidFill>
            <a:srgbClr val="00265F"/>
          </a:solidFill>
          <a:ln cap="flat" cmpd="sng" w="76200">
            <a:solidFill>
              <a:srgbClr val="78A1E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8000" u="none" cap="none" strike="noStrike">
                <a:pattFill prst="dkUpDiag">
                  <a:fgClr>
                    <a:srgbClr val="00BBFF">
                      <a:alpha val="100000"/>
                    </a:srgbClr>
                  </a:fgClr>
                  <a:bgClr>
                    <a:srgbClr val="CCF1FF">
                      <a:alpha val="100000"/>
                    </a:srgbClr>
                  </a:bgClr>
                </a:pattFill>
                <a:effectLst>
                  <a:outerShdw rotWithShape="0" algn="bl" dir="2640000" dist="38100">
                    <a:srgbClr val="008CBF">
                      <a:alpha val="100000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मीठा  </a:t>
            </a:r>
            <a:endParaRPr b="1" i="0" sz="8000" u="none" cap="none" strike="noStrike">
              <a:pattFill prst="dkUpDiag">
                <a:fgClr>
                  <a:srgbClr val="00BBFF">
                    <a:alpha val="100000"/>
                  </a:srgbClr>
                </a:fgClr>
                <a:bgClr>
                  <a:srgbClr val="CCF1FF">
                    <a:alpha val="100000"/>
                  </a:srgbClr>
                </a:bgClr>
              </a:pattFill>
              <a:effectLst>
                <a:outerShdw rotWithShape="0" algn="bl" dir="2640000" dist="38100">
                  <a:srgbClr val="008CBF">
                    <a:alpha val="100000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47"/>
          <p:cNvSpPr/>
          <p:nvPr/>
        </p:nvSpPr>
        <p:spPr>
          <a:xfrm>
            <a:off x="958788" y="2432482"/>
            <a:ext cx="2903100" cy="3329100"/>
          </a:xfrm>
          <a:prstGeom prst="roundRect">
            <a:avLst>
              <a:gd fmla="val 7493" name="adj"/>
            </a:avLst>
          </a:prstGeom>
          <a:solidFill>
            <a:srgbClr val="BF9000"/>
          </a:solidFill>
          <a:ln cap="flat" cmpd="sng" w="76200">
            <a:solidFill>
              <a:srgbClr val="D14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000" u="none" cap="none" strike="noStrike">
                <a:solidFill>
                  <a:srgbClr val="FFB186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रामचन्द्र जी </a:t>
            </a:r>
            <a:endParaRPr b="1" i="0" sz="6000" u="none" cap="none" strike="noStrike">
              <a:solidFill>
                <a:srgbClr val="FFB186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94" name="Google Shape;694;p47"/>
          <p:cNvSpPr/>
          <p:nvPr/>
        </p:nvSpPr>
        <p:spPr>
          <a:xfrm>
            <a:off x="4644502" y="2432482"/>
            <a:ext cx="2903100" cy="3329100"/>
          </a:xfrm>
          <a:prstGeom prst="roundRect">
            <a:avLst>
              <a:gd fmla="val 7493" name="adj"/>
            </a:avLst>
          </a:prstGeom>
          <a:solidFill>
            <a:srgbClr val="BF9000"/>
          </a:solidFill>
          <a:ln cap="flat" cmpd="sng" w="76200">
            <a:solidFill>
              <a:srgbClr val="D14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7200" u="none" cap="none" strike="noStrike">
                <a:solidFill>
                  <a:srgbClr val="FFB186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भरत</a:t>
            </a:r>
            <a:r>
              <a:rPr b="1" i="0" lang="hi-IN" sz="6000" u="none" cap="none" strike="noStrike">
                <a:solidFill>
                  <a:srgbClr val="FFB186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 जी </a:t>
            </a:r>
            <a:endParaRPr b="1" i="0" sz="6000" u="none" cap="none" strike="noStrike">
              <a:solidFill>
                <a:srgbClr val="FFB186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695" name="Google Shape;695;p47"/>
          <p:cNvSpPr/>
          <p:nvPr/>
        </p:nvSpPr>
        <p:spPr>
          <a:xfrm>
            <a:off x="8330216" y="2432482"/>
            <a:ext cx="2903100" cy="3329100"/>
          </a:xfrm>
          <a:prstGeom prst="roundRect">
            <a:avLst>
              <a:gd fmla="val 7493" name="adj"/>
            </a:avLst>
          </a:prstGeom>
          <a:solidFill>
            <a:srgbClr val="BF9000"/>
          </a:solidFill>
          <a:ln cap="flat" cmpd="sng" w="76200">
            <a:solidFill>
              <a:srgbClr val="D14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6600" u="none" cap="none" strike="noStrike">
                <a:solidFill>
                  <a:srgbClr val="FFB186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सागर </a:t>
            </a:r>
            <a:r>
              <a:rPr b="1" i="0" lang="hi-IN" sz="6000" u="none" cap="none" strike="noStrike">
                <a:solidFill>
                  <a:srgbClr val="FFB186"/>
                </a:solidFill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  <a:latin typeface="Libre Franklin"/>
                <a:ea typeface="Libre Franklin"/>
                <a:cs typeface="Libre Franklin"/>
                <a:sym typeface="Libre Franklin"/>
              </a:rPr>
              <a:t> जी </a:t>
            </a:r>
            <a:endParaRPr b="1" i="0" sz="6000" u="none" cap="none" strike="noStrike">
              <a:solidFill>
                <a:srgbClr val="FFB186"/>
              </a:solidFill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11">
      <a:dk1>
        <a:srgbClr val="000000"/>
      </a:dk1>
      <a:lt1>
        <a:srgbClr val="FFFFFF"/>
      </a:lt1>
      <a:dk2>
        <a:srgbClr val="00BBFF"/>
      </a:dk2>
      <a:lt2>
        <a:srgbClr val="FFAA27"/>
      </a:lt2>
      <a:accent1>
        <a:srgbClr val="001431"/>
      </a:accent1>
      <a:accent2>
        <a:srgbClr val="D14C00"/>
      </a:accent2>
      <a:accent3>
        <a:srgbClr val="142F5C"/>
      </a:accent3>
      <a:accent4>
        <a:srgbClr val="FFC000"/>
      </a:accent4>
      <a:accent5>
        <a:srgbClr val="5E441C"/>
      </a:accent5>
      <a:accent6>
        <a:srgbClr val="149F2F"/>
      </a:accent6>
      <a:hlink>
        <a:srgbClr val="00BBFF"/>
      </a:hlink>
      <a:folHlink>
        <a:srgbClr val="00BB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