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935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89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833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289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422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12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226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720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30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35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660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A4F7B73-0951-4392-AECA-DFD16B65F9EA}" type="datetimeFigureOut">
              <a:rPr lang="en-IN" smtClean="0"/>
              <a:t>26-08-2020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DE3D5A3-6F3D-4A09-AB8B-E4F30AE3B9D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05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0215" y="1501261"/>
            <a:ext cx="9137438" cy="2733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hi-I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शब्द आप सही बताओ </a:t>
            </a:r>
            <a:r>
              <a:rPr lang="hi-IN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।</a:t>
            </a:r>
            <a:endParaRPr lang="en-IN" sz="6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>
              <a:lnSpc>
                <a:spcPct val="130000"/>
              </a:lnSpc>
            </a:pPr>
            <a:r>
              <a:rPr lang="hi-IN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भजन गाके हमे सुनाओ </a:t>
            </a:r>
            <a:r>
              <a:rPr lang="hi-IN" sz="6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।।</a:t>
            </a:r>
            <a:endParaRPr lang="en-IN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43" y="4641190"/>
            <a:ext cx="2917510" cy="20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8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ज - मु - रा - नि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मुनिराज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ण - प - ति - रि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परिणति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9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ति - प्र - मा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प्रतिमा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796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ण् - ढ़ - पु - कु - ल - र</a:t>
            </a:r>
            <a:endParaRPr lang="en-IN" sz="8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कुण्डलपुर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5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र - न - व - जि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जिनवर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व - का - न - र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नवकार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5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ब - दि - म् - ग - र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दिगम्बर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त् - दा - शु - मा - ध्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शुद्धात्मा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1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ग - मं - ल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मंगल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8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रा - ता - हा - ण - र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तारणहारा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4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र - नि - मु - व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मुनिवर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4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ठ - ला - पा - शा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पाठशाला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2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रा - वी - गी - त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वीतरागी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6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कि - पु - त - ल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पुलकित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9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शा - जि - स - न - न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जिनशासन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8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877110"/>
            <a:ext cx="10225088" cy="163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ओ - यी - का - म - र - म</a:t>
            </a:r>
            <a:endParaRPr lang="en-IN" sz="7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ओमकारमयी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6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नं - ज्ञा - द - ना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ज्ञानानंद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2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945353" y="1962835"/>
            <a:ext cx="10225088" cy="1593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ल्या - पं - क - क - च - ण</a:t>
            </a:r>
            <a:endParaRPr lang="en-IN" sz="7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पंचकल्याणक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7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927133" y="5064917"/>
            <a:ext cx="6261529" cy="14859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/>
          <p:cNvSpPr/>
          <p:nvPr/>
        </p:nvSpPr>
        <p:spPr>
          <a:xfrm>
            <a:off x="814387" y="1748523"/>
            <a:ext cx="10225088" cy="1877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ध - जि - र्म - न</a:t>
            </a:r>
            <a:endParaRPr lang="en-I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7133" y="5392370"/>
            <a:ext cx="6261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उत्तर</a:t>
            </a:r>
            <a:r>
              <a:rPr lang="en-IN" sz="4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 - </a:t>
            </a:r>
            <a:r>
              <a:rPr lang="hi-IN" sz="48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</a:rPr>
              <a:t>जिनधर्म</a:t>
            </a:r>
            <a:endParaRPr lang="en-IN" sz="4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7" y="85341"/>
            <a:ext cx="1600201" cy="1099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75" y="99628"/>
            <a:ext cx="1600201" cy="1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5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127</TotalTime>
  <Words>216</Words>
  <Application>Microsoft Office PowerPoint</Application>
  <PresentationFormat>Widescreen</PresentationFormat>
  <Paragraphs>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Mangal</vt:lpstr>
      <vt:lpstr>Rockwell</vt:lpstr>
      <vt:lpstr>Rockwell Condensed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Piyush Jain</dc:creator>
  <cp:lastModifiedBy>Piyush Jain</cp:lastModifiedBy>
  <cp:revision>17</cp:revision>
  <dcterms:created xsi:type="dcterms:W3CDTF">2020-08-25T08:53:07Z</dcterms:created>
  <dcterms:modified xsi:type="dcterms:W3CDTF">2020-08-26T18:24:44Z</dcterms:modified>
</cp:coreProperties>
</file>