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6858000" cx="9144000"/>
  <p:notesSz cx="6858000" cy="9144000"/>
  <p:embeddedFontLst>
    <p:embeddedFont>
      <p:font typeface="Century Schoolbook"/>
      <p:regular r:id="rId42"/>
      <p:bold r:id="rId43"/>
      <p:italic r:id="rId44"/>
      <p:boldItalic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font" Target="fonts/CenturySchoolbook-regular.fntdata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font" Target="fonts/CenturySchoolbook-italic.fntdata"/><Relationship Id="rId21" Type="http://schemas.openxmlformats.org/officeDocument/2006/relationships/slide" Target="slides/slide16.xml"/><Relationship Id="rId43" Type="http://schemas.openxmlformats.org/officeDocument/2006/relationships/font" Target="fonts/CenturySchoolbook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CenturySchoolbook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6" name="Google Shape;18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p2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2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2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p3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1"/>
          <p:cNvSpPr txBox="1"/>
          <p:nvPr>
            <p:ph idx="1" type="body"/>
          </p:nvPr>
        </p:nvSpPr>
        <p:spPr>
          <a:xfrm rot="5400000">
            <a:off x="1754124" y="303276"/>
            <a:ext cx="4873752" cy="746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3" name="Google Shape;123;p1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" name="Google Shape;124;p1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"/>
          <p:cNvSpPr txBox="1"/>
          <p:nvPr>
            <p:ph type="title"/>
          </p:nvPr>
        </p:nvSpPr>
        <p:spPr>
          <a:xfrm rot="5400000">
            <a:off x="4541837" y="2362202"/>
            <a:ext cx="5851525" cy="1676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2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29" name="Google Shape;129;p12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0" name="Google Shape;130;p12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2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solidFill>
          <a:schemeClr val="lt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ctrTitle"/>
          </p:nvPr>
        </p:nvSpPr>
        <p:spPr>
          <a:xfrm>
            <a:off x="2286000" y="3124200"/>
            <a:ext cx="6172200" cy="18943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2286000" y="5003322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dk2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224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08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 rot="5400000">
            <a:off x="7764621" y="1174097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 rot="5400000">
            <a:off x="7077269" y="4181669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30" name="Google Shape;30;p3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1" name="Google Shape;31;p3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" name="Google Shape;32;p3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3" name="Google Shape;33;p3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4" name="Google Shape;34;p3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5" name="Google Shape;35;p3"/>
          <p:cNvCxnSpPr/>
          <p:nvPr/>
        </p:nvCxnSpPr>
        <p:spPr>
          <a:xfrm>
            <a:off x="9113856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3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1309632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1664208" y="5788152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42" name="Google Shape;42;p3"/>
          <p:cNvSpPr txBox="1"/>
          <p:nvPr>
            <p:ph idx="12" type="sldNum"/>
          </p:nvPr>
        </p:nvSpPr>
        <p:spPr>
          <a:xfrm>
            <a:off x="1325544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4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4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48" name="Google Shape;48;p4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showMasterSp="0" type="secHead">
  <p:cSld name="SECTION_HEADER">
    <p:bg>
      <p:bgPr>
        <a:solidFill>
          <a:schemeClr val="dk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5"/>
          <p:cNvSpPr txBox="1"/>
          <p:nvPr>
            <p:ph type="title"/>
          </p:nvPr>
        </p:nvSpPr>
        <p:spPr>
          <a:xfrm>
            <a:off x="2286000" y="2895600"/>
            <a:ext cx="6172200" cy="2053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Century Schoolbook"/>
              <a:buNone/>
              <a:defRPr b="1" sz="3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" type="body"/>
          </p:nvPr>
        </p:nvSpPr>
        <p:spPr>
          <a:xfrm>
            <a:off x="2286000" y="5010150"/>
            <a:ext cx="61722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260"/>
              <a:buNone/>
              <a:defRPr b="1" sz="1800">
                <a:solidFill>
                  <a:schemeClr val="lt2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96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84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52"/>
              <a:buNone/>
              <a:defRPr sz="1400">
                <a:solidFill>
                  <a:schemeClr val="lt1"/>
                </a:solidFill>
              </a:defRPr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5"/>
          <p:cNvSpPr txBox="1"/>
          <p:nvPr>
            <p:ph idx="10" type="dt"/>
          </p:nvPr>
        </p:nvSpPr>
        <p:spPr>
          <a:xfrm rot="5400000">
            <a:off x="7763256" y="1170432"/>
            <a:ext cx="2286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5"/>
          <p:cNvSpPr txBox="1"/>
          <p:nvPr>
            <p:ph idx="11" type="ftr"/>
          </p:nvPr>
        </p:nvSpPr>
        <p:spPr>
          <a:xfrm rot="5400000">
            <a:off x="7077456" y="4178808"/>
            <a:ext cx="36576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"/>
          <p:cNvSpPr/>
          <p:nvPr/>
        </p:nvSpPr>
        <p:spPr>
          <a:xfrm>
            <a:off x="381000" y="0"/>
            <a:ext cx="609600" cy="6858000"/>
          </a:xfrm>
          <a:prstGeom prst="rect">
            <a:avLst/>
          </a:prstGeom>
          <a:solidFill>
            <a:srgbClr val="FEC2AC">
              <a:alpha val="5372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5" name="Google Shape;55;p5"/>
          <p:cNvSpPr/>
          <p:nvPr/>
        </p:nvSpPr>
        <p:spPr>
          <a:xfrm>
            <a:off x="276336" y="0"/>
            <a:ext cx="104664" cy="6858000"/>
          </a:xfrm>
          <a:prstGeom prst="rect">
            <a:avLst/>
          </a:prstGeom>
          <a:solidFill>
            <a:srgbClr val="FFD8CC">
              <a:alpha val="3568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990600" y="0"/>
            <a:ext cx="181872" cy="6858000"/>
          </a:xfrm>
          <a:prstGeom prst="rect">
            <a:avLst/>
          </a:prstGeom>
          <a:solidFill>
            <a:srgbClr val="FFD8CC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1141320" y="0"/>
            <a:ext cx="230280" cy="6858000"/>
          </a:xfrm>
          <a:prstGeom prst="rect">
            <a:avLst/>
          </a:prstGeom>
          <a:solidFill>
            <a:srgbClr val="FFEDE7">
              <a:alpha val="7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58" name="Google Shape;58;p5"/>
          <p:cNvCxnSpPr/>
          <p:nvPr/>
        </p:nvCxnSpPr>
        <p:spPr>
          <a:xfrm>
            <a:off x="106344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>
                <a:alpha val="7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9" name="Google Shape;59;p5"/>
          <p:cNvCxnSpPr/>
          <p:nvPr/>
        </p:nvCxnSpPr>
        <p:spPr>
          <a:xfrm>
            <a:off x="914400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FEDE7">
                <a:alpha val="82745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0" name="Google Shape;60;p5"/>
          <p:cNvCxnSpPr/>
          <p:nvPr/>
        </p:nvCxnSpPr>
        <p:spPr>
          <a:xfrm>
            <a:off x="854112" y="0"/>
            <a:ext cx="0" cy="6858000"/>
          </a:xfrm>
          <a:prstGeom prst="straightConnector1">
            <a:avLst/>
          </a:prstGeom>
          <a:noFill/>
          <a:ln cap="flat" cmpd="sng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5"/>
          <p:cNvCxnSpPr/>
          <p:nvPr/>
        </p:nvCxnSpPr>
        <p:spPr>
          <a:xfrm>
            <a:off x="1726640" y="0"/>
            <a:ext cx="0" cy="6858000"/>
          </a:xfrm>
          <a:prstGeom prst="straightConnector1">
            <a:avLst/>
          </a:prstGeom>
          <a:noFill/>
          <a:ln cap="flat" cmpd="sng" w="28575">
            <a:solidFill>
              <a:srgbClr val="FEC2AC">
                <a:alpha val="81960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2" name="Google Shape;62;p5"/>
          <p:cNvCxnSpPr/>
          <p:nvPr/>
        </p:nvCxnSpPr>
        <p:spPr>
          <a:xfrm>
            <a:off x="10668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" name="Google Shape;63;p5"/>
          <p:cNvSpPr/>
          <p:nvPr/>
        </p:nvSpPr>
        <p:spPr>
          <a:xfrm>
            <a:off x="1219200" y="0"/>
            <a:ext cx="76200" cy="6858000"/>
          </a:xfrm>
          <a:prstGeom prst="rect">
            <a:avLst/>
          </a:prstGeom>
          <a:solidFill>
            <a:srgbClr val="FEC2AC">
              <a:alpha val="5098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1324704" y="4866752"/>
            <a:ext cx="641424" cy="64142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1091080" y="5500632"/>
            <a:ext cx="137160" cy="1371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1664208" y="5791200"/>
            <a:ext cx="274320" cy="2743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68" name="Google Shape;68;p5"/>
          <p:cNvSpPr/>
          <p:nvPr/>
        </p:nvSpPr>
        <p:spPr>
          <a:xfrm>
            <a:off x="1879040" y="4479888"/>
            <a:ext cx="365760" cy="36576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69" name="Google Shape;69;p5"/>
          <p:cNvCxnSpPr/>
          <p:nvPr/>
        </p:nvCxnSpPr>
        <p:spPr>
          <a:xfrm>
            <a:off x="9097944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0" name="Google Shape;70;p5"/>
          <p:cNvSpPr txBox="1"/>
          <p:nvPr>
            <p:ph idx="12" type="sldNum"/>
          </p:nvPr>
        </p:nvSpPr>
        <p:spPr>
          <a:xfrm>
            <a:off x="1340616" y="4928702"/>
            <a:ext cx="60960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6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6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76" name="Google Shape;76;p6"/>
          <p:cNvSpPr txBox="1"/>
          <p:nvPr>
            <p:ph idx="1" type="body"/>
          </p:nvPr>
        </p:nvSpPr>
        <p:spPr>
          <a:xfrm>
            <a:off x="457200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6"/>
          <p:cNvSpPr txBox="1"/>
          <p:nvPr>
            <p:ph idx="2" type="body"/>
          </p:nvPr>
        </p:nvSpPr>
        <p:spPr>
          <a:xfrm>
            <a:off x="4270248" y="1600200"/>
            <a:ext cx="36576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"/>
          <p:cNvSpPr txBox="1"/>
          <p:nvPr>
            <p:ph type="title"/>
          </p:nvPr>
        </p:nvSpPr>
        <p:spPr>
          <a:xfrm>
            <a:off x="457200" y="273050"/>
            <a:ext cx="7543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7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7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7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83" name="Google Shape;83;p7"/>
          <p:cNvSpPr txBox="1"/>
          <p:nvPr>
            <p:ph idx="1" type="body"/>
          </p:nvPr>
        </p:nvSpPr>
        <p:spPr>
          <a:xfrm>
            <a:off x="457200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7"/>
          <p:cNvSpPr txBox="1"/>
          <p:nvPr>
            <p:ph idx="2" type="body"/>
          </p:nvPr>
        </p:nvSpPr>
        <p:spPr>
          <a:xfrm>
            <a:off x="4371975" y="2362200"/>
            <a:ext cx="36576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7"/>
          <p:cNvSpPr/>
          <p:nvPr>
            <p:ph idx="3" type="body"/>
          </p:nvPr>
        </p:nvSpPr>
        <p:spPr>
          <a:xfrm>
            <a:off x="4572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7"/>
          <p:cNvSpPr/>
          <p:nvPr>
            <p:ph idx="4" type="body"/>
          </p:nvPr>
        </p:nvSpPr>
        <p:spPr>
          <a:xfrm>
            <a:off x="4343400" y="1569720"/>
            <a:ext cx="3657600" cy="658368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600"/>
              </a:spcBef>
              <a:spcAft>
                <a:spcPts val="0"/>
              </a:spcAft>
              <a:buSzPts val="1400"/>
              <a:buFont typeface="Century Schoolbook"/>
              <a:buNone/>
              <a:defRPr b="1" sz="2000">
                <a:solidFill>
                  <a:srgbClr val="FFFFFF"/>
                </a:solidFill>
              </a:defRPr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8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8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91" name="Google Shape;91;p8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showMasterSp="0" type="objTx">
  <p:cSld name="OBJECT_WITH_CAPTION_TEXT"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Google Shape;93;p9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4" name="Google Shape;94;p9"/>
          <p:cNvSpPr txBox="1"/>
          <p:nvPr>
            <p:ph type="title"/>
          </p:nvPr>
        </p:nvSpPr>
        <p:spPr>
          <a:xfrm rot="5400000">
            <a:off x="3371850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 cap="small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9"/>
          <p:cNvSpPr txBox="1"/>
          <p:nvPr>
            <p:ph idx="1" type="body"/>
          </p:nvPr>
        </p:nvSpPr>
        <p:spPr>
          <a:xfrm>
            <a:off x="6812280" y="274320"/>
            <a:ext cx="1527048" cy="49834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84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6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4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612"/>
              <a:buNone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96" name="Google Shape;96;p9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7" name="Google Shape;97;p9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8" name="Google Shape;98;p9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9" name="Google Shape;99;p9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00" name="Google Shape;100;p9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1" name="Google Shape;101;p9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2" name="Google Shape;102;p9"/>
          <p:cNvSpPr txBox="1"/>
          <p:nvPr>
            <p:ph idx="2" type="body"/>
          </p:nvPr>
        </p:nvSpPr>
        <p:spPr>
          <a:xfrm>
            <a:off x="304800" y="274320"/>
            <a:ext cx="5638800" cy="6327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08610" lvl="0" marL="457200" algn="l">
              <a:spcBef>
                <a:spcPts val="600"/>
              </a:spcBef>
              <a:spcAft>
                <a:spcPts val="0"/>
              </a:spcAft>
              <a:buSzPts val="1260"/>
              <a:buChar char="🞆"/>
              <a:defRPr/>
            </a:lvl1pPr>
            <a:lvl2pPr indent="-320040" lvl="1" marL="914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2pPr>
            <a:lvl3pPr indent="-297180" lvl="2" marL="13716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3pPr>
            <a:lvl4pPr indent="-297180" lvl="3" marL="1828800" algn="l">
              <a:spcBef>
                <a:spcPts val="360"/>
              </a:spcBef>
              <a:spcAft>
                <a:spcPts val="0"/>
              </a:spcAft>
              <a:buSzPts val="1080"/>
              <a:buChar char="🞆"/>
              <a:defRPr/>
            </a:lvl4pPr>
            <a:lvl5pPr indent="-306323" lvl="4" marL="2286000" algn="l">
              <a:spcBef>
                <a:spcPts val="360"/>
              </a:spcBef>
              <a:spcAft>
                <a:spcPts val="0"/>
              </a:spcAft>
              <a:buSzPts val="1224"/>
              <a:buChar char="⚫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9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9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05" name="Google Shape;105;p9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showMasterSp="0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Google Shape;107;p10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8" name="Google Shape;108;p10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09" name="Google Shape;109;p10"/>
          <p:cNvSpPr txBox="1"/>
          <p:nvPr>
            <p:ph type="title"/>
          </p:nvPr>
        </p:nvSpPr>
        <p:spPr>
          <a:xfrm rot="5400000">
            <a:off x="3350133" y="3200400"/>
            <a:ext cx="6309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entury Schoolboo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0"/>
          <p:cNvSpPr/>
          <p:nvPr>
            <p:ph idx="2" type="pic"/>
          </p:nvPr>
        </p:nvSpPr>
        <p:spPr>
          <a:xfrm>
            <a:off x="0" y="0"/>
            <a:ext cx="61722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24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11" name="Google Shape;111;p10"/>
          <p:cNvSpPr txBox="1"/>
          <p:nvPr>
            <p:ph idx="1" type="body"/>
          </p:nvPr>
        </p:nvSpPr>
        <p:spPr>
          <a:xfrm>
            <a:off x="6765798" y="264795"/>
            <a:ext cx="1524000" cy="49560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"/>
              </a:spcBef>
              <a:spcAft>
                <a:spcPts val="0"/>
              </a:spcAft>
              <a:buSzPts val="840"/>
              <a:buFont typeface="Century Schoolbook"/>
              <a:buNone/>
              <a:defRPr sz="1200"/>
            </a:lvl1pPr>
            <a:lvl2pPr indent="-289560" lvl="1" marL="914400" algn="l">
              <a:spcBef>
                <a:spcPts val="400"/>
              </a:spcBef>
              <a:spcAft>
                <a:spcPts val="0"/>
              </a:spcAft>
              <a:buSzPts val="960"/>
              <a:buChar char="⚫"/>
              <a:defRPr sz="1200"/>
            </a:lvl2pPr>
            <a:lvl3pPr indent="-266700" lvl="2" marL="1371600" algn="l">
              <a:spcBef>
                <a:spcPts val="200"/>
              </a:spcBef>
              <a:spcAft>
                <a:spcPts val="0"/>
              </a:spcAft>
              <a:buSzPts val="600"/>
              <a:buChar char="🞆"/>
              <a:defRPr sz="1000"/>
            </a:lvl3pPr>
            <a:lvl4pPr indent="-262889" lvl="3" marL="1828800" algn="l">
              <a:spcBef>
                <a:spcPts val="180"/>
              </a:spcBef>
              <a:spcAft>
                <a:spcPts val="0"/>
              </a:spcAft>
              <a:buSzPts val="540"/>
              <a:buChar char="🞆"/>
              <a:defRPr sz="900"/>
            </a:lvl4pPr>
            <a:lvl5pPr indent="-267461" lvl="4" marL="2286000" algn="l">
              <a:spcBef>
                <a:spcPts val="180"/>
              </a:spcBef>
              <a:spcAft>
                <a:spcPts val="0"/>
              </a:spcAft>
              <a:buSzPts val="612"/>
              <a:buChar char="⚫"/>
              <a:defRPr sz="9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indent="-297179" lvl="6" marL="3200400" algn="l">
              <a:spcBef>
                <a:spcPts val="360"/>
              </a:spcBef>
              <a:spcAft>
                <a:spcPts val="0"/>
              </a:spcAft>
              <a:buSzPts val="1080"/>
              <a:buChar char="⚪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cxnSp>
        <p:nvCxnSpPr>
          <p:cNvPr id="112" name="Google Shape;112;p10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10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14" name="Google Shape;114;p10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0"/>
          <p:cNvCxnSpPr/>
          <p:nvPr/>
        </p:nvCxnSpPr>
        <p:spPr>
          <a:xfrm>
            <a:off x="62484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10"/>
          <p:cNvCxnSpPr/>
          <p:nvPr/>
        </p:nvCxnSpPr>
        <p:spPr>
          <a:xfrm>
            <a:off x="6192296" y="0"/>
            <a:ext cx="0" cy="68580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" name="Google Shape;117;p10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0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  <p:sp>
        <p:nvSpPr>
          <p:cNvPr id="119" name="Google Shape;119;p10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"/>
          <p:cNvCxnSpPr/>
          <p:nvPr/>
        </p:nvCxnSpPr>
        <p:spPr>
          <a:xfrm>
            <a:off x="8763000" y="0"/>
            <a:ext cx="0" cy="6858000"/>
          </a:xfrm>
          <a:prstGeom prst="straightConnector1">
            <a:avLst/>
          </a:prstGeom>
          <a:noFill/>
          <a:ln cap="flat" cmpd="sng" w="38100">
            <a:solidFill>
              <a:srgbClr val="FEC2AC">
                <a:alpha val="92941"/>
              </a:srgbClr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7" name="Google Shape;7;p1"/>
          <p:cNvSpPr txBox="1"/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entury Schoolbook"/>
              <a:buNone/>
              <a:defRPr b="0" i="0" sz="30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"/>
          <p:cNvSpPr txBox="1"/>
          <p:nvPr>
            <p:ph idx="1" type="body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528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🞆"/>
              <a:defRPr b="0" i="0" sz="24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-335280" lvl="1" marL="914400" marR="0" rtl="0" algn="l">
              <a:spcBef>
                <a:spcPts val="420"/>
              </a:spcBef>
              <a:spcAft>
                <a:spcPts val="0"/>
              </a:spcAft>
              <a:buClr>
                <a:schemeClr val="accent1"/>
              </a:buClr>
              <a:buSzPts val="168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-297180" lvl="2" marL="1371600" marR="0" rtl="0" algn="l">
              <a:spcBef>
                <a:spcPts val="360"/>
              </a:spcBef>
              <a:spcAft>
                <a:spcPts val="0"/>
              </a:spcAft>
              <a:buClr>
                <a:srgbClr val="DE7530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-297180" lvl="3" marL="1828800" marR="0" rtl="0" algn="l">
              <a:spcBef>
                <a:spcPts val="360"/>
              </a:spcBef>
              <a:spcAft>
                <a:spcPts val="0"/>
              </a:spcAft>
              <a:buClr>
                <a:srgbClr val="FEC2AC"/>
              </a:buClr>
              <a:buSzPts val="1080"/>
              <a:buFont typeface="Noto Sans Symbols"/>
              <a:buChar char="🞆"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-297688" lvl="4" marL="2286000" marR="0" rtl="0" algn="l">
              <a:spcBef>
                <a:spcPts val="320"/>
              </a:spcBef>
              <a:spcAft>
                <a:spcPts val="0"/>
              </a:spcAft>
              <a:buClr>
                <a:srgbClr val="BBC9E9"/>
              </a:buClr>
              <a:buSzPts val="1088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-330200" lvl="5" marL="2743200" marR="0" rtl="0" algn="l"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entury Schoolbook"/>
              <a:buChar char="•"/>
              <a:defRPr b="0" i="0" sz="16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-281939" lvl="6" marL="3200400" marR="0" rtl="0" algn="l">
              <a:spcBef>
                <a:spcPts val="280"/>
              </a:spcBef>
              <a:spcAft>
                <a:spcPts val="0"/>
              </a:spcAft>
              <a:buClr>
                <a:srgbClr val="FEC2AC"/>
              </a:buClr>
              <a:buSzPts val="840"/>
              <a:buFont typeface="Noto Sans Symbols"/>
              <a:buChar char="⚪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-317500" lvl="7" marL="3657600" marR="0" rtl="0" algn="l"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Century Schoolbook"/>
              <a:buChar char="•"/>
              <a:defRPr b="0" i="0" sz="1400" u="none" cap="small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rgbClr val="DE7530"/>
              </a:buClr>
              <a:buSzPts val="1400"/>
              <a:buFont typeface="Century Schoolbook"/>
              <a:buChar char="•"/>
              <a:defRPr b="0" i="0" sz="14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0" type="dt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1" type="ftr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/>
        </p:txBody>
      </p:sp>
      <p:cxnSp>
        <p:nvCxnSpPr>
          <p:cNvPr id="11" name="Google Shape;11;p1"/>
          <p:cNvCxnSpPr/>
          <p:nvPr/>
        </p:nvCxnSpPr>
        <p:spPr>
          <a:xfrm>
            <a:off x="76200" y="0"/>
            <a:ext cx="0" cy="6858000"/>
          </a:xfrm>
          <a:prstGeom prst="straightConnector1">
            <a:avLst/>
          </a:prstGeom>
          <a:noFill/>
          <a:ln cap="flat" cmpd="thickThin" w="57150">
            <a:solidFill>
              <a:srgbClr val="FEC2AC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" name="Google Shape;12;p1"/>
          <p:cNvCxnSpPr/>
          <p:nvPr/>
        </p:nvCxnSpPr>
        <p:spPr>
          <a:xfrm>
            <a:off x="8991600" y="0"/>
            <a:ext cx="0" cy="6858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1"/>
          <p:cNvSpPr/>
          <p:nvPr/>
        </p:nvSpPr>
        <p:spPr>
          <a:xfrm>
            <a:off x="8839200" y="0"/>
            <a:ext cx="304800" cy="6858000"/>
          </a:xfrm>
          <a:prstGeom prst="rect">
            <a:avLst/>
          </a:prstGeom>
          <a:solidFill>
            <a:srgbClr val="FEC2AC">
              <a:alpha val="86666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cxnSp>
        <p:nvCxnSpPr>
          <p:cNvPr id="14" name="Google Shape;14;p1"/>
          <p:cNvCxnSpPr/>
          <p:nvPr/>
        </p:nvCxnSpPr>
        <p:spPr>
          <a:xfrm>
            <a:off x="8915400" y="0"/>
            <a:ext cx="0" cy="68580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" name="Google Shape;15;p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indent="0" lvl="1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indent="0" lvl="2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indent="0" lvl="3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indent="0" lvl="4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indent="0" lvl="5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indent="0" lvl="6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indent="0" lvl="7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indent="0" lvl="8" marL="0" marR="0" rtl="0" algn="ctr">
              <a:spcBef>
                <a:spcPts val="0"/>
              </a:spcBef>
              <a:buNone/>
              <a:defRPr b="1" i="0" sz="1400" u="none" cap="none" strike="noStrike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i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5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/>
          <p:nvPr/>
        </p:nvSpPr>
        <p:spPr>
          <a:xfrm>
            <a:off x="2286000" y="3505200"/>
            <a:ext cx="526939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00206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खेल खेल में सीखे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rgbClr val="00206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जैन धर्म  </a:t>
            </a:r>
            <a:endParaRPr b="1" i="0" sz="5400" u="none" cap="none" strike="noStrike">
              <a:solidFill>
                <a:srgbClr val="00206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2"/>
          <p:cNvSpPr/>
          <p:nvPr/>
        </p:nvSpPr>
        <p:spPr>
          <a:xfrm>
            <a:off x="152400" y="1066800"/>
            <a:ext cx="8839200" cy="20574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चंदन घसों कपूर </a:t>
            </a:r>
            <a:r>
              <a:rPr b="1" lang="hi-IN" sz="40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मिलाय,पूजौ श्री जिनवर के पाय |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परम गुरु हो,जय जय नाथ परम गुरु हो || 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89" name="Google Shape;189;p22"/>
          <p:cNvSpPr/>
          <p:nvPr/>
        </p:nvSpPr>
        <p:spPr>
          <a:xfrm>
            <a:off x="1600200" y="3352800"/>
            <a:ext cx="5751896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सोलह कारण पूजन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400" cap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/>
          <p:nvPr/>
        </p:nvSpPr>
        <p:spPr>
          <a:xfrm>
            <a:off x="304800" y="1752600"/>
            <a:ext cx="8839200" cy="13716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- - - - - - - ,नमो लोक माता श्री जिनवाणी  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4"/>
          <p:cNvSpPr/>
          <p:nvPr/>
        </p:nvSpPr>
        <p:spPr>
          <a:xfrm>
            <a:off x="304800" y="1828800"/>
            <a:ext cx="8839200" cy="13716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अनेकान्तमय द्वादशांगी बखानी  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नमो लोक माता श्री जिनवाणी|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00" name="Google Shape;200;p24"/>
          <p:cNvSpPr/>
          <p:nvPr/>
        </p:nvSpPr>
        <p:spPr>
          <a:xfrm>
            <a:off x="2667000" y="3581400"/>
            <a:ext cx="408477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समुच्चय पूजन</a:t>
            </a:r>
            <a:endParaRPr b="1" sz="5400" cap="none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/>
          <p:nvPr/>
        </p:nvSpPr>
        <p:spPr>
          <a:xfrm>
            <a:off x="1716090" y="2967335"/>
            <a:ext cx="52742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hi-IN" sz="5400">
                <a:solidFill>
                  <a:srgbClr val="FFFFFF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धर्म पहिचानो ????</a:t>
            </a:r>
            <a:endParaRPr sz="5400">
              <a:solidFill>
                <a:srgbClr val="FFFFFF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6"/>
          <p:cNvSpPr/>
          <p:nvPr/>
        </p:nvSpPr>
        <p:spPr>
          <a:xfrm>
            <a:off x="152400" y="2895600"/>
            <a:ext cx="8534400" cy="1371600"/>
          </a:xfrm>
          <a:prstGeom prst="rect">
            <a:avLst/>
          </a:prstGeom>
          <a:gradFill>
            <a:gsLst>
              <a:gs pos="0">
                <a:srgbClr val="F9C3C0"/>
              </a:gs>
              <a:gs pos="30000">
                <a:srgbClr val="FABBB8"/>
              </a:gs>
              <a:gs pos="75000">
                <a:srgbClr val="F79693"/>
              </a:gs>
              <a:gs pos="100000">
                <a:srgbClr val="F96F67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B90C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600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मुआ चाण्डाल हूवा,भूप कीड़ो में गया | </a:t>
            </a:r>
            <a:endParaRPr b="1" sz="3600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7"/>
          <p:cNvSpPr/>
          <p:nvPr/>
        </p:nvSpPr>
        <p:spPr>
          <a:xfrm>
            <a:off x="3276600" y="2133600"/>
            <a:ext cx="2971800" cy="28956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rgbClr val="8220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2971800" y="2743200"/>
            <a:ext cx="34692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मार्दव</a:t>
            </a:r>
            <a:endParaRPr b="1" sz="5400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8"/>
          <p:cNvSpPr/>
          <p:nvPr/>
        </p:nvSpPr>
        <p:spPr>
          <a:xfrm>
            <a:off x="152400" y="2743200"/>
            <a:ext cx="8991600" cy="1371600"/>
          </a:xfrm>
          <a:prstGeom prst="rect">
            <a:avLst/>
          </a:prstGeom>
          <a:gradFill>
            <a:gsLst>
              <a:gs pos="0">
                <a:srgbClr val="F9C3C0"/>
              </a:gs>
              <a:gs pos="30000">
                <a:srgbClr val="FABBB8"/>
              </a:gs>
              <a:gs pos="75000">
                <a:srgbClr val="F79693"/>
              </a:gs>
              <a:gs pos="100000">
                <a:srgbClr val="F96F67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B90C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गाली सुनि मन खेद न आनों,गुन को ओगुन कहे अयानो| </a:t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"/>
          <p:cNvSpPr/>
          <p:nvPr/>
        </p:nvSpPr>
        <p:spPr>
          <a:xfrm>
            <a:off x="3276600" y="2133600"/>
            <a:ext cx="2971800" cy="28956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rgbClr val="8220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27" name="Google Shape;227;p29"/>
          <p:cNvSpPr/>
          <p:nvPr/>
        </p:nvSpPr>
        <p:spPr>
          <a:xfrm>
            <a:off x="2971800" y="2743200"/>
            <a:ext cx="34692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क्षमा</a:t>
            </a:r>
            <a:endParaRPr b="1" sz="5400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0"/>
          <p:cNvSpPr/>
          <p:nvPr/>
        </p:nvSpPr>
        <p:spPr>
          <a:xfrm>
            <a:off x="152400" y="2743200"/>
            <a:ext cx="8991600" cy="1371600"/>
          </a:xfrm>
          <a:prstGeom prst="rect">
            <a:avLst/>
          </a:prstGeom>
          <a:gradFill>
            <a:gsLst>
              <a:gs pos="0">
                <a:srgbClr val="F9C3C0"/>
              </a:gs>
              <a:gs pos="30000">
                <a:srgbClr val="FABBB8"/>
              </a:gs>
              <a:gs pos="75000">
                <a:srgbClr val="F79693"/>
              </a:gs>
              <a:gs pos="100000">
                <a:srgbClr val="F96F67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B90C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सपरसन रसना घ्रान नैना ,कान मन सब वश करों|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/>
          <p:nvPr/>
        </p:nvSpPr>
        <p:spPr>
          <a:xfrm>
            <a:off x="3276600" y="2133600"/>
            <a:ext cx="2971800" cy="28956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rgbClr val="8220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38" name="Google Shape;238;p31"/>
          <p:cNvSpPr/>
          <p:nvPr/>
        </p:nvSpPr>
        <p:spPr>
          <a:xfrm>
            <a:off x="2971800" y="2743200"/>
            <a:ext cx="34692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संयम</a:t>
            </a:r>
            <a:endParaRPr b="1" sz="5400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/>
          <p:nvPr/>
        </p:nvSpPr>
        <p:spPr>
          <a:xfrm>
            <a:off x="609600" y="3124200"/>
            <a:ext cx="7924800" cy="1219200"/>
          </a:xfrm>
          <a:prstGeom prst="rect">
            <a:avLst/>
          </a:prstGeom>
          <a:solidFill>
            <a:srgbClr val="0C0C0C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2" name="Google Shape;142;p14"/>
          <p:cNvSpPr/>
          <p:nvPr/>
        </p:nvSpPr>
        <p:spPr>
          <a:xfrm>
            <a:off x="685800" y="3276600"/>
            <a:ext cx="779572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hi-IN" sz="5400" u="none" cap="none" strike="noStrik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कर लो जिनवर का गुणगान</a:t>
            </a:r>
            <a:endParaRPr b="1" i="0" sz="5400" u="none" cap="none" strike="noStrik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/>
          <p:nvPr/>
        </p:nvSpPr>
        <p:spPr>
          <a:xfrm>
            <a:off x="152400" y="2743200"/>
            <a:ext cx="8991600" cy="1371600"/>
          </a:xfrm>
          <a:prstGeom prst="rect">
            <a:avLst/>
          </a:prstGeom>
          <a:gradFill>
            <a:gsLst>
              <a:gs pos="0">
                <a:srgbClr val="F9C3C0"/>
              </a:gs>
              <a:gs pos="30000">
                <a:srgbClr val="FABBB8"/>
              </a:gs>
              <a:gs pos="75000">
                <a:srgbClr val="F79693"/>
              </a:gs>
              <a:gs pos="100000">
                <a:srgbClr val="F96F67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B90C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निज हाथ दीजे साथ लीजे ,खाय खोया बह गया |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3"/>
          <p:cNvSpPr/>
          <p:nvPr/>
        </p:nvSpPr>
        <p:spPr>
          <a:xfrm>
            <a:off x="3276600" y="2133600"/>
            <a:ext cx="2971800" cy="28956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rgbClr val="8220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49" name="Google Shape;249;p33"/>
          <p:cNvSpPr/>
          <p:nvPr/>
        </p:nvSpPr>
        <p:spPr>
          <a:xfrm>
            <a:off x="2971800" y="2743200"/>
            <a:ext cx="34692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त्याग</a:t>
            </a:r>
            <a:endParaRPr b="1" sz="5400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/>
          <p:nvPr/>
        </p:nvSpPr>
        <p:spPr>
          <a:xfrm>
            <a:off x="228600" y="2667000"/>
            <a:ext cx="8991600" cy="1371600"/>
          </a:xfrm>
          <a:prstGeom prst="rect">
            <a:avLst/>
          </a:prstGeom>
          <a:gradFill>
            <a:gsLst>
              <a:gs pos="0">
                <a:srgbClr val="F9C3C0"/>
              </a:gs>
              <a:gs pos="30000">
                <a:srgbClr val="FABBB8"/>
              </a:gs>
              <a:gs pos="75000">
                <a:srgbClr val="F79693"/>
              </a:gs>
              <a:gs pos="100000">
                <a:srgbClr val="F96F67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B90C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संसार में विष बैल नारी तजि गए जोगीश्वरा।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/>
          <p:nvPr/>
        </p:nvSpPr>
        <p:spPr>
          <a:xfrm>
            <a:off x="3276600" y="2133600"/>
            <a:ext cx="2971800" cy="28956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rgbClr val="8220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60" name="Google Shape;260;p35"/>
          <p:cNvSpPr/>
          <p:nvPr/>
        </p:nvSpPr>
        <p:spPr>
          <a:xfrm>
            <a:off x="2971800" y="2743200"/>
            <a:ext cx="34692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ब्रह्मचर्य</a:t>
            </a:r>
            <a:endParaRPr b="1" sz="5400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"/>
          <p:cNvSpPr/>
          <p:nvPr/>
        </p:nvSpPr>
        <p:spPr>
          <a:xfrm>
            <a:off x="228600" y="2667000"/>
            <a:ext cx="8991600" cy="1371600"/>
          </a:xfrm>
          <a:prstGeom prst="rect">
            <a:avLst/>
          </a:prstGeom>
          <a:gradFill>
            <a:gsLst>
              <a:gs pos="0">
                <a:srgbClr val="F9C3C0"/>
              </a:gs>
              <a:gs pos="30000">
                <a:srgbClr val="FABBB8"/>
              </a:gs>
              <a:gs pos="75000">
                <a:srgbClr val="F79693"/>
              </a:gs>
              <a:gs pos="100000">
                <a:srgbClr val="F96F67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B90C00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प्रानी सदा शुचि शील जप तप,ज्ञान ध्यान प्रभावतें।।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7"/>
          <p:cNvSpPr/>
          <p:nvPr/>
        </p:nvSpPr>
        <p:spPr>
          <a:xfrm>
            <a:off x="3276600" y="2133600"/>
            <a:ext cx="2971800" cy="2895600"/>
          </a:xfrm>
          <a:prstGeom prst="ellipse">
            <a:avLst/>
          </a:prstGeom>
          <a:solidFill>
            <a:schemeClr val="accent3"/>
          </a:solidFill>
          <a:ln cap="flat" cmpd="sng" w="25400">
            <a:solidFill>
              <a:srgbClr val="82201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71" name="Google Shape;271;p37"/>
          <p:cNvSpPr/>
          <p:nvPr/>
        </p:nvSpPr>
        <p:spPr>
          <a:xfrm>
            <a:off x="2971800" y="2743200"/>
            <a:ext cx="346921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lt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शौंच</a:t>
            </a:r>
            <a:endParaRPr b="1" sz="5400" cap="none">
              <a:solidFill>
                <a:schemeClr val="lt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/>
          <p:nvPr/>
        </p:nvSpPr>
        <p:spPr>
          <a:xfrm>
            <a:off x="1905000" y="2286000"/>
            <a:ext cx="5298245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6600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खेले और सीखें</a:t>
            </a:r>
            <a:endParaRPr b="1" sz="6600" cap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9"/>
          <p:cNvSpPr/>
          <p:nvPr/>
        </p:nvSpPr>
        <p:spPr>
          <a:xfrm>
            <a:off x="1447800" y="1371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देवपूजा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2" name="Google Shape;282;p39"/>
          <p:cNvSpPr/>
          <p:nvPr/>
        </p:nvSpPr>
        <p:spPr>
          <a:xfrm>
            <a:off x="3581400" y="4419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स्वाध्याय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3" name="Google Shape;283;p39"/>
          <p:cNvSpPr/>
          <p:nvPr/>
        </p:nvSpPr>
        <p:spPr>
          <a:xfrm>
            <a:off x="2590800" y="2895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गुरु उपास्ति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4" name="Google Shape;284;p39"/>
          <p:cNvSpPr/>
          <p:nvPr/>
        </p:nvSpPr>
        <p:spPr>
          <a:xfrm>
            <a:off x="4419600" y="2895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तप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5" name="Google Shape;285;p39"/>
          <p:cNvSpPr/>
          <p:nvPr/>
        </p:nvSpPr>
        <p:spPr>
          <a:xfrm>
            <a:off x="5562600" y="1371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संयम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86" name="Google Shape;286;p39"/>
          <p:cNvSpPr/>
          <p:nvPr/>
        </p:nvSpPr>
        <p:spPr>
          <a:xfrm>
            <a:off x="3429000" y="1371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दान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40"/>
          <p:cNvSpPr/>
          <p:nvPr/>
        </p:nvSpPr>
        <p:spPr>
          <a:xfrm>
            <a:off x="1447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देवपूजा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2" name="Google Shape;292;p40"/>
          <p:cNvSpPr/>
          <p:nvPr/>
        </p:nvSpPr>
        <p:spPr>
          <a:xfrm>
            <a:off x="3581400" y="4800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दान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3" name="Google Shape;293;p40"/>
          <p:cNvSpPr/>
          <p:nvPr/>
        </p:nvSpPr>
        <p:spPr>
          <a:xfrm>
            <a:off x="25908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संयम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4" name="Google Shape;294;p40"/>
          <p:cNvSpPr/>
          <p:nvPr/>
        </p:nvSpPr>
        <p:spPr>
          <a:xfrm>
            <a:off x="44196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तप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5" name="Google Shape;295;p40"/>
          <p:cNvSpPr/>
          <p:nvPr/>
        </p:nvSpPr>
        <p:spPr>
          <a:xfrm>
            <a:off x="55626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स्वाध्याय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6" name="Google Shape;296;p40"/>
          <p:cNvSpPr/>
          <p:nvPr/>
        </p:nvSpPr>
        <p:spPr>
          <a:xfrm>
            <a:off x="34290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गुरु उपास्ति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297" name="Google Shape;297;p40"/>
          <p:cNvSpPr/>
          <p:nvPr/>
        </p:nvSpPr>
        <p:spPr>
          <a:xfrm>
            <a:off x="2667000" y="533400"/>
            <a:ext cx="399340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षट् आवश्यक</a:t>
            </a:r>
            <a:endParaRPr b="1" sz="5400" cap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1"/>
          <p:cNvSpPr/>
          <p:nvPr/>
        </p:nvSpPr>
        <p:spPr>
          <a:xfrm>
            <a:off x="1447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विजय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3" name="Google Shape;303;p41"/>
          <p:cNvSpPr/>
          <p:nvPr/>
        </p:nvSpPr>
        <p:spPr>
          <a:xfrm>
            <a:off x="25908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विधुन्माली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4" name="Google Shape;304;p41"/>
          <p:cNvSpPr/>
          <p:nvPr/>
        </p:nvSpPr>
        <p:spPr>
          <a:xfrm>
            <a:off x="44196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मंदर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5" name="Google Shape;305;p41"/>
          <p:cNvSpPr/>
          <p:nvPr/>
        </p:nvSpPr>
        <p:spPr>
          <a:xfrm>
            <a:off x="55626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अचल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06" name="Google Shape;306;p41"/>
          <p:cNvSpPr/>
          <p:nvPr/>
        </p:nvSpPr>
        <p:spPr>
          <a:xfrm>
            <a:off x="34290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सुदर्शन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/>
          <p:nvPr/>
        </p:nvSpPr>
        <p:spPr>
          <a:xfrm>
            <a:off x="228600" y="2895600"/>
            <a:ext cx="8382000" cy="9144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0" y="2286000"/>
            <a:ext cx="843491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सत्य शौच संयम तप त्याग उपाव हैं||</a:t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2"/>
          <p:cNvSpPr/>
          <p:nvPr/>
        </p:nvSpPr>
        <p:spPr>
          <a:xfrm>
            <a:off x="1447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सुदर्शन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2" name="Google Shape;312;p42"/>
          <p:cNvSpPr/>
          <p:nvPr/>
        </p:nvSpPr>
        <p:spPr>
          <a:xfrm>
            <a:off x="25908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मंदर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3" name="Google Shape;313;p42"/>
          <p:cNvSpPr/>
          <p:nvPr/>
        </p:nvSpPr>
        <p:spPr>
          <a:xfrm>
            <a:off x="4419600" y="3276600"/>
            <a:ext cx="17526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विधुन्माली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4" name="Google Shape;314;p42"/>
          <p:cNvSpPr/>
          <p:nvPr/>
        </p:nvSpPr>
        <p:spPr>
          <a:xfrm>
            <a:off x="55626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अचल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5" name="Google Shape;315;p42"/>
          <p:cNvSpPr/>
          <p:nvPr/>
        </p:nvSpPr>
        <p:spPr>
          <a:xfrm>
            <a:off x="34290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विजय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16" name="Google Shape;316;p42"/>
          <p:cNvSpPr/>
          <p:nvPr/>
        </p:nvSpPr>
        <p:spPr>
          <a:xfrm>
            <a:off x="3276600" y="457200"/>
            <a:ext cx="260039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24458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पञ्च मेरू</a:t>
            </a:r>
            <a:endParaRPr b="1" sz="5400" cap="none">
              <a:solidFill>
                <a:srgbClr val="24458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3"/>
          <p:cNvSpPr/>
          <p:nvPr/>
        </p:nvSpPr>
        <p:spPr>
          <a:xfrm>
            <a:off x="1447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नंदन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2" name="Google Shape;322;p43"/>
          <p:cNvSpPr/>
          <p:nvPr/>
        </p:nvSpPr>
        <p:spPr>
          <a:xfrm>
            <a:off x="3581400" y="3276600"/>
            <a:ext cx="17526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सौमनस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3" name="Google Shape;323;p43"/>
          <p:cNvSpPr/>
          <p:nvPr/>
        </p:nvSpPr>
        <p:spPr>
          <a:xfrm>
            <a:off x="55626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भद्रसाल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24" name="Google Shape;324;p43"/>
          <p:cNvSpPr/>
          <p:nvPr/>
        </p:nvSpPr>
        <p:spPr>
          <a:xfrm>
            <a:off x="34290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पांडुक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4"/>
          <p:cNvSpPr/>
          <p:nvPr/>
        </p:nvSpPr>
        <p:spPr>
          <a:xfrm>
            <a:off x="1447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भद्रसाल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0" name="Google Shape;330;p44"/>
          <p:cNvSpPr/>
          <p:nvPr/>
        </p:nvSpPr>
        <p:spPr>
          <a:xfrm>
            <a:off x="3352800" y="3276600"/>
            <a:ext cx="17526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पांडुक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1" name="Google Shape;331;p44"/>
          <p:cNvSpPr/>
          <p:nvPr/>
        </p:nvSpPr>
        <p:spPr>
          <a:xfrm>
            <a:off x="55626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सौमनस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2" name="Google Shape;332;p44"/>
          <p:cNvSpPr/>
          <p:nvPr/>
        </p:nvSpPr>
        <p:spPr>
          <a:xfrm>
            <a:off x="34290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नंदन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3" name="Google Shape;333;p44"/>
          <p:cNvSpPr/>
          <p:nvPr/>
        </p:nvSpPr>
        <p:spPr>
          <a:xfrm>
            <a:off x="3276600" y="609600"/>
            <a:ext cx="236955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>
                <a:solidFill>
                  <a:srgbClr val="24458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चार वन</a:t>
            </a:r>
            <a:endParaRPr b="1" sz="5400">
              <a:solidFill>
                <a:srgbClr val="24458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45"/>
          <p:cNvSpPr/>
          <p:nvPr/>
        </p:nvSpPr>
        <p:spPr>
          <a:xfrm>
            <a:off x="533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उत्तम मार्दव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39" name="Google Shape;339;p45"/>
          <p:cNvSpPr/>
          <p:nvPr/>
        </p:nvSpPr>
        <p:spPr>
          <a:xfrm>
            <a:off x="2819400" y="3124200"/>
            <a:ext cx="16764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सत्य 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0" name="Google Shape;340;p45"/>
          <p:cNvSpPr/>
          <p:nvPr/>
        </p:nvSpPr>
        <p:spPr>
          <a:xfrm>
            <a:off x="51054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ब्रह्मचर्य 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1" name="Google Shape;341;p45"/>
          <p:cNvSpPr/>
          <p:nvPr/>
        </p:nvSpPr>
        <p:spPr>
          <a:xfrm>
            <a:off x="2819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संयम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2" name="Google Shape;342;p45"/>
          <p:cNvSpPr/>
          <p:nvPr/>
        </p:nvSpPr>
        <p:spPr>
          <a:xfrm>
            <a:off x="5334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क्षमा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3" name="Google Shape;343;p45"/>
          <p:cNvSpPr/>
          <p:nvPr/>
        </p:nvSpPr>
        <p:spPr>
          <a:xfrm>
            <a:off x="70866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उत्तम शौच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4" name="Google Shape;344;p45"/>
          <p:cNvSpPr/>
          <p:nvPr/>
        </p:nvSpPr>
        <p:spPr>
          <a:xfrm>
            <a:off x="7162800" y="18288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उत्तम आर्जव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5" name="Google Shape;345;p45"/>
          <p:cNvSpPr/>
          <p:nvPr/>
        </p:nvSpPr>
        <p:spPr>
          <a:xfrm>
            <a:off x="5181600" y="45720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उत्तम त्याग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6" name="Google Shape;346;p45"/>
          <p:cNvSpPr/>
          <p:nvPr/>
        </p:nvSpPr>
        <p:spPr>
          <a:xfrm>
            <a:off x="2971800" y="45720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उत्तम तप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47" name="Google Shape;347;p45"/>
          <p:cNvSpPr/>
          <p:nvPr/>
        </p:nvSpPr>
        <p:spPr>
          <a:xfrm>
            <a:off x="51816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उत्तम आन्किंचन्य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6"/>
          <p:cNvSpPr/>
          <p:nvPr/>
        </p:nvSpPr>
        <p:spPr>
          <a:xfrm>
            <a:off x="533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उत्तम क्षमा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3" name="Google Shape;353;p46"/>
          <p:cNvSpPr/>
          <p:nvPr/>
        </p:nvSpPr>
        <p:spPr>
          <a:xfrm>
            <a:off x="2819400" y="3124200"/>
            <a:ext cx="16764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संयम  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4" name="Google Shape;354;p46"/>
          <p:cNvSpPr/>
          <p:nvPr/>
        </p:nvSpPr>
        <p:spPr>
          <a:xfrm>
            <a:off x="51054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आर्जव 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5" name="Google Shape;355;p46"/>
          <p:cNvSpPr/>
          <p:nvPr/>
        </p:nvSpPr>
        <p:spPr>
          <a:xfrm>
            <a:off x="2819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मार्दव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6" name="Google Shape;356;p46"/>
          <p:cNvSpPr/>
          <p:nvPr/>
        </p:nvSpPr>
        <p:spPr>
          <a:xfrm>
            <a:off x="5334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शौच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7" name="Google Shape;357;p46"/>
          <p:cNvSpPr/>
          <p:nvPr/>
        </p:nvSpPr>
        <p:spPr>
          <a:xfrm>
            <a:off x="7086600" y="3276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उत्तम त्याग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8" name="Google Shape;358;p46"/>
          <p:cNvSpPr/>
          <p:nvPr/>
        </p:nvSpPr>
        <p:spPr>
          <a:xfrm>
            <a:off x="7162800" y="18288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उत्तम सत्य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59" name="Google Shape;359;p46"/>
          <p:cNvSpPr/>
          <p:nvPr/>
        </p:nvSpPr>
        <p:spPr>
          <a:xfrm>
            <a:off x="5181600" y="45720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उत्तम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ब्रह्मचर्य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0" name="Google Shape;360;p46"/>
          <p:cNvSpPr/>
          <p:nvPr/>
        </p:nvSpPr>
        <p:spPr>
          <a:xfrm>
            <a:off x="2971800" y="45720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आन्किंचन्य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1" name="Google Shape;361;p46"/>
          <p:cNvSpPr/>
          <p:nvPr/>
        </p:nvSpPr>
        <p:spPr>
          <a:xfrm>
            <a:off x="51816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उत्तम तप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2" name="Google Shape;362;p46"/>
          <p:cNvSpPr/>
          <p:nvPr/>
        </p:nvSpPr>
        <p:spPr>
          <a:xfrm>
            <a:off x="3276600" y="304800"/>
            <a:ext cx="255390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244582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दस धर्म </a:t>
            </a:r>
            <a:endParaRPr b="1" sz="5400" cap="none">
              <a:solidFill>
                <a:srgbClr val="244582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47"/>
          <p:cNvSpPr/>
          <p:nvPr/>
        </p:nvSpPr>
        <p:spPr>
          <a:xfrm>
            <a:off x="533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चंदन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8" name="Google Shape;368;p47"/>
          <p:cNvSpPr/>
          <p:nvPr/>
        </p:nvSpPr>
        <p:spPr>
          <a:xfrm>
            <a:off x="2819400" y="3124200"/>
            <a:ext cx="16764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अक्षत  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69" name="Google Shape;369;p47"/>
          <p:cNvSpPr/>
          <p:nvPr/>
        </p:nvSpPr>
        <p:spPr>
          <a:xfrm>
            <a:off x="51054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फल 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0" name="Google Shape;370;p47"/>
          <p:cNvSpPr/>
          <p:nvPr/>
        </p:nvSpPr>
        <p:spPr>
          <a:xfrm>
            <a:off x="2819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नेवैद्य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1" name="Google Shape;371;p47"/>
          <p:cNvSpPr/>
          <p:nvPr/>
        </p:nvSpPr>
        <p:spPr>
          <a:xfrm>
            <a:off x="5334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पुष्प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2" name="Google Shape;372;p47"/>
          <p:cNvSpPr/>
          <p:nvPr/>
        </p:nvSpPr>
        <p:spPr>
          <a:xfrm>
            <a:off x="70866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जल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3" name="Google Shape;373;p47"/>
          <p:cNvSpPr/>
          <p:nvPr/>
        </p:nvSpPr>
        <p:spPr>
          <a:xfrm>
            <a:off x="7162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दीप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74" name="Google Shape;374;p47"/>
          <p:cNvSpPr/>
          <p:nvPr/>
        </p:nvSpPr>
        <p:spPr>
          <a:xfrm>
            <a:off x="51816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धूप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8"/>
          <p:cNvSpPr/>
          <p:nvPr/>
        </p:nvSpPr>
        <p:spPr>
          <a:xfrm>
            <a:off x="533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जल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0" name="Google Shape;380;p48"/>
          <p:cNvSpPr/>
          <p:nvPr/>
        </p:nvSpPr>
        <p:spPr>
          <a:xfrm>
            <a:off x="2819400" y="3124200"/>
            <a:ext cx="16764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2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दीप</a:t>
            </a:r>
            <a:endParaRPr b="1" sz="32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1" name="Google Shape;381;p48"/>
          <p:cNvSpPr/>
          <p:nvPr/>
        </p:nvSpPr>
        <p:spPr>
          <a:xfrm>
            <a:off x="51054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अक्षत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2" name="Google Shape;382;p48"/>
          <p:cNvSpPr/>
          <p:nvPr/>
        </p:nvSpPr>
        <p:spPr>
          <a:xfrm>
            <a:off x="2819400" y="1676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चंदन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3" name="Google Shape;383;p48"/>
          <p:cNvSpPr/>
          <p:nvPr/>
        </p:nvSpPr>
        <p:spPr>
          <a:xfrm>
            <a:off x="5334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नेवैद्य 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4" name="Google Shape;384;p48"/>
          <p:cNvSpPr/>
          <p:nvPr/>
        </p:nvSpPr>
        <p:spPr>
          <a:xfrm>
            <a:off x="70866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फल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5" name="Google Shape;385;p48"/>
          <p:cNvSpPr/>
          <p:nvPr/>
        </p:nvSpPr>
        <p:spPr>
          <a:xfrm>
            <a:off x="7162800" y="17526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पुष्प 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6" name="Google Shape;386;p48"/>
          <p:cNvSpPr/>
          <p:nvPr/>
        </p:nvSpPr>
        <p:spPr>
          <a:xfrm>
            <a:off x="5181600" y="3200400"/>
            <a:ext cx="1524000" cy="1219200"/>
          </a:xfrm>
          <a:prstGeom prst="rect">
            <a:avLst/>
          </a:prstGeom>
          <a:solidFill>
            <a:schemeClr val="accent1"/>
          </a:solidFill>
          <a:ln cap="flat" cmpd="sng" w="25400">
            <a:solidFill>
              <a:srgbClr val="B961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28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धूप</a:t>
            </a:r>
            <a:endParaRPr b="1" sz="2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387" name="Google Shape;387;p48"/>
          <p:cNvSpPr/>
          <p:nvPr/>
        </p:nvSpPr>
        <p:spPr>
          <a:xfrm>
            <a:off x="2971800" y="457200"/>
            <a:ext cx="275748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अष्ट द्रव्य </a:t>
            </a:r>
            <a:endParaRPr b="1" sz="5400" cap="none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/>
          <p:nvPr/>
        </p:nvSpPr>
        <p:spPr>
          <a:xfrm>
            <a:off x="152400" y="1752600"/>
            <a:ext cx="8382000" cy="20574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4" name="Google Shape;154;p16"/>
          <p:cNvSpPr txBox="1"/>
          <p:nvPr/>
        </p:nvSpPr>
        <p:spPr>
          <a:xfrm>
            <a:off x="0" y="2286000"/>
            <a:ext cx="843491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 सत्य शौच संयम तप त्याग उपाव हैं||</a:t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5" name="Google Shape;155;p16"/>
          <p:cNvSpPr txBox="1"/>
          <p:nvPr/>
        </p:nvSpPr>
        <p:spPr>
          <a:xfrm>
            <a:off x="228600" y="2209800"/>
            <a:ext cx="764824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उत्तम क्षमा मार्दव आर्जव भाव हैं |</a:t>
            </a:r>
            <a:endParaRPr b="1" sz="44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56" name="Google Shape;156;p16"/>
          <p:cNvSpPr/>
          <p:nvPr/>
        </p:nvSpPr>
        <p:spPr>
          <a:xfrm>
            <a:off x="1828800" y="3886200"/>
            <a:ext cx="450796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दसलक्षण पूजन</a:t>
            </a:r>
            <a:endParaRPr b="1" sz="5400" cap="none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7"/>
          <p:cNvSpPr/>
          <p:nvPr/>
        </p:nvSpPr>
        <p:spPr>
          <a:xfrm>
            <a:off x="152400" y="1752600"/>
            <a:ext cx="8382000" cy="20574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भव वन में जी भर घूम चूका 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4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कण कण को जी भर भर देखा |</a:t>
            </a:r>
            <a:endParaRPr b="1" sz="44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8"/>
          <p:cNvSpPr/>
          <p:nvPr/>
        </p:nvSpPr>
        <p:spPr>
          <a:xfrm>
            <a:off x="152400" y="0"/>
            <a:ext cx="8382000" cy="26670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भव वन में जी भर घूम चूका ,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6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कण कण को जी भर भर देखा |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36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मृग सम मृगतृष्णा के पीछे मुझको न मिली सुख की रेखा||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1905000" y="3124200"/>
            <a:ext cx="5913799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देव शास्त्र गुरु पूजन </a:t>
            </a:r>
            <a:endParaRPr b="1" sz="5400" cap="none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9"/>
          <p:cNvSpPr/>
          <p:nvPr/>
        </p:nvSpPr>
        <p:spPr>
          <a:xfrm>
            <a:off x="152400" y="2590800"/>
            <a:ext cx="8839200" cy="13716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वसु दिन प्रतिमा अभिराम ,आनंद भाव धरों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"/>
          <p:cNvSpPr/>
          <p:nvPr/>
        </p:nvSpPr>
        <p:spPr>
          <a:xfrm>
            <a:off x="152400" y="1371600"/>
            <a:ext cx="8839200" cy="21336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नन्दीश्वर श्री जिन धाम ,बावन पुंज करो |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rgbClr val="FF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वसु दिन प्रतिमा अभिराम ,आनंद भाव धरों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2209800" y="3657600"/>
            <a:ext cx="427232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5400" cap="none">
                <a:solidFill>
                  <a:srgbClr val="000000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नन्दीश्वर पूजन </a:t>
            </a:r>
            <a:endParaRPr b="1" sz="5400" cap="none">
              <a:solidFill>
                <a:srgbClr val="00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1"/>
          <p:cNvSpPr/>
          <p:nvPr/>
        </p:nvSpPr>
        <p:spPr>
          <a:xfrm>
            <a:off x="152400" y="1676400"/>
            <a:ext cx="8839200" cy="1447800"/>
          </a:xfrm>
          <a:prstGeom prst="rect">
            <a:avLst/>
          </a:prstGeom>
          <a:gradFill>
            <a:gsLst>
              <a:gs pos="0">
                <a:srgbClr val="D9DCDE"/>
              </a:gs>
              <a:gs pos="30000">
                <a:srgbClr val="D6D9DB"/>
              </a:gs>
              <a:gs pos="75000">
                <a:srgbClr val="BFC2CA"/>
              </a:gs>
              <a:gs pos="100000">
                <a:srgbClr val="A9AEB8"/>
              </a:gs>
            </a:gsLst>
            <a:path path="circle">
              <a:fillToRect r="100%" t="100%"/>
            </a:path>
            <a:tileRect b="-100%" l="-100%"/>
          </a:gradFill>
          <a:ln cap="flat" cmpd="sng" w="12700">
            <a:solidFill>
              <a:srgbClr val="62687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dir="5400000" dist="2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rgbClr val="FF0000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hi-IN" sz="4000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rPr>
              <a:t>चंदन घसों कपूर मिलाय,- - - - - -  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000">
              <a:solidFill>
                <a:schemeClr val="dk1"/>
              </a:solidFill>
              <a:latin typeface="Century Schoolbook"/>
              <a:ea typeface="Century Schoolbook"/>
              <a:cs typeface="Century Schoolbook"/>
              <a:sym typeface="Century Schoolboo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riel">
  <a:themeElements>
    <a:clrScheme name="Oriel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