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06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slide" Target="slides/slide49.xml" /><Relationship Id="rId55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5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3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slide" Target="slides/slide48.xml" /><Relationship Id="rId57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slide" Target="slides/slide5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56" Type="http://schemas.openxmlformats.org/officeDocument/2006/relationships/theme" Target="theme/theme1.xml" /><Relationship Id="rId8" Type="http://schemas.openxmlformats.org/officeDocument/2006/relationships/slide" Target="slides/slide7.xml" /><Relationship Id="rId51" Type="http://schemas.openxmlformats.org/officeDocument/2006/relationships/slide" Target="slides/slide50.xml" /><Relationship Id="rId3" Type="http://schemas.openxmlformats.org/officeDocument/2006/relationships/slide" Target="slides/slide2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B870A-91B9-4A73-ACE6-EF02477CB8AF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D2E02-98B0-4E7D-B970-E964A837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26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D2E02-98B0-4E7D-B970-E964A837BC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07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D2E02-98B0-4E7D-B970-E964A837BCC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55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D2E02-98B0-4E7D-B970-E964A837BCCF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11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4" Type="http://schemas.openxmlformats.org/officeDocument/2006/relationships/image" Target="../media/image4.png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 /><Relationship Id="rId13" Type="http://schemas.openxmlformats.org/officeDocument/2006/relationships/image" Target="../media/image52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46.png" /><Relationship Id="rId12" Type="http://schemas.openxmlformats.org/officeDocument/2006/relationships/image" Target="../media/image51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45.png" /><Relationship Id="rId11" Type="http://schemas.openxmlformats.org/officeDocument/2006/relationships/image" Target="../media/image50.png" /><Relationship Id="rId5" Type="http://schemas.openxmlformats.org/officeDocument/2006/relationships/image" Target="../media/image44.png" /><Relationship Id="rId10" Type="http://schemas.openxmlformats.org/officeDocument/2006/relationships/image" Target="../media/image49.png" /><Relationship Id="rId4" Type="http://schemas.openxmlformats.org/officeDocument/2006/relationships/image" Target="../media/image43.png" /><Relationship Id="rId9" Type="http://schemas.openxmlformats.org/officeDocument/2006/relationships/image" Target="../media/image48.png" /><Relationship Id="rId14" Type="http://schemas.openxmlformats.org/officeDocument/2006/relationships/image" Target="../media/image4.png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 /><Relationship Id="rId13" Type="http://schemas.openxmlformats.org/officeDocument/2006/relationships/image" Target="../media/image62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56.png" /><Relationship Id="rId12" Type="http://schemas.openxmlformats.org/officeDocument/2006/relationships/image" Target="../media/image61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55.png" /><Relationship Id="rId11" Type="http://schemas.openxmlformats.org/officeDocument/2006/relationships/image" Target="../media/image60.png" /><Relationship Id="rId5" Type="http://schemas.openxmlformats.org/officeDocument/2006/relationships/image" Target="../media/image54.png" /><Relationship Id="rId15" Type="http://schemas.openxmlformats.org/officeDocument/2006/relationships/image" Target="../media/image4.png" /><Relationship Id="rId10" Type="http://schemas.openxmlformats.org/officeDocument/2006/relationships/image" Target="../media/image59.png" /><Relationship Id="rId4" Type="http://schemas.openxmlformats.org/officeDocument/2006/relationships/image" Target="../media/image53.png" /><Relationship Id="rId9" Type="http://schemas.openxmlformats.org/officeDocument/2006/relationships/image" Target="../media/image58.png" /><Relationship Id="rId14" Type="http://schemas.openxmlformats.org/officeDocument/2006/relationships/image" Target="../media/image63.png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 /><Relationship Id="rId13" Type="http://schemas.openxmlformats.org/officeDocument/2006/relationships/image" Target="../media/image73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67.png" /><Relationship Id="rId12" Type="http://schemas.openxmlformats.org/officeDocument/2006/relationships/image" Target="../media/image72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66.png" /><Relationship Id="rId11" Type="http://schemas.openxmlformats.org/officeDocument/2006/relationships/image" Target="../media/image71.png" /><Relationship Id="rId5" Type="http://schemas.openxmlformats.org/officeDocument/2006/relationships/image" Target="../media/image65.png" /><Relationship Id="rId15" Type="http://schemas.openxmlformats.org/officeDocument/2006/relationships/image" Target="../media/image4.png" /><Relationship Id="rId10" Type="http://schemas.openxmlformats.org/officeDocument/2006/relationships/image" Target="../media/image70.png" /><Relationship Id="rId4" Type="http://schemas.openxmlformats.org/officeDocument/2006/relationships/image" Target="../media/image64.png" /><Relationship Id="rId9" Type="http://schemas.openxmlformats.org/officeDocument/2006/relationships/image" Target="../media/image69.png" /><Relationship Id="rId14" Type="http://schemas.openxmlformats.org/officeDocument/2006/relationships/image" Target="../media/image63.png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 /><Relationship Id="rId13" Type="http://schemas.openxmlformats.org/officeDocument/2006/relationships/image" Target="../media/image83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77.png" /><Relationship Id="rId12" Type="http://schemas.openxmlformats.org/officeDocument/2006/relationships/image" Target="../media/image82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76.png" /><Relationship Id="rId11" Type="http://schemas.openxmlformats.org/officeDocument/2006/relationships/image" Target="../media/image81.png" /><Relationship Id="rId5" Type="http://schemas.openxmlformats.org/officeDocument/2006/relationships/image" Target="../media/image75.png" /><Relationship Id="rId15" Type="http://schemas.openxmlformats.org/officeDocument/2006/relationships/image" Target="../media/image4.png" /><Relationship Id="rId10" Type="http://schemas.openxmlformats.org/officeDocument/2006/relationships/image" Target="../media/image80.png" /><Relationship Id="rId4" Type="http://schemas.openxmlformats.org/officeDocument/2006/relationships/image" Target="../media/image74.png" /><Relationship Id="rId9" Type="http://schemas.openxmlformats.org/officeDocument/2006/relationships/image" Target="../media/image79.png" /><Relationship Id="rId14" Type="http://schemas.openxmlformats.org/officeDocument/2006/relationships/image" Target="../media/image63.png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.wdp" /><Relationship Id="rId13" Type="http://schemas.openxmlformats.org/officeDocument/2006/relationships/image" Target="../media/image92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87.png" /><Relationship Id="rId12" Type="http://schemas.openxmlformats.org/officeDocument/2006/relationships/image" Target="../media/image91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86.png" /><Relationship Id="rId11" Type="http://schemas.openxmlformats.org/officeDocument/2006/relationships/image" Target="../media/image90.png" /><Relationship Id="rId5" Type="http://schemas.openxmlformats.org/officeDocument/2006/relationships/image" Target="../media/image85.png" /><Relationship Id="rId15" Type="http://schemas.openxmlformats.org/officeDocument/2006/relationships/image" Target="../media/image4.png" /><Relationship Id="rId10" Type="http://schemas.openxmlformats.org/officeDocument/2006/relationships/image" Target="../media/image89.png" /><Relationship Id="rId4" Type="http://schemas.openxmlformats.org/officeDocument/2006/relationships/image" Target="../media/image84.png" /><Relationship Id="rId9" Type="http://schemas.openxmlformats.org/officeDocument/2006/relationships/image" Target="../media/image88.png" /><Relationship Id="rId14" Type="http://schemas.openxmlformats.org/officeDocument/2006/relationships/image" Target="../media/image93.png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 /><Relationship Id="rId13" Type="http://schemas.openxmlformats.org/officeDocument/2006/relationships/image" Target="../media/image103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97.png" /><Relationship Id="rId12" Type="http://schemas.openxmlformats.org/officeDocument/2006/relationships/image" Target="../media/image102.png" /><Relationship Id="rId2" Type="http://schemas.openxmlformats.org/officeDocument/2006/relationships/audio" Target="../media/media2.m4a" /><Relationship Id="rId16" Type="http://schemas.openxmlformats.org/officeDocument/2006/relationships/image" Target="../media/image4.png" /><Relationship Id="rId1" Type="http://schemas.microsoft.com/office/2007/relationships/media" Target="../media/media2.m4a" /><Relationship Id="rId6" Type="http://schemas.openxmlformats.org/officeDocument/2006/relationships/image" Target="../media/image96.png" /><Relationship Id="rId11" Type="http://schemas.openxmlformats.org/officeDocument/2006/relationships/image" Target="../media/image101.png" /><Relationship Id="rId5" Type="http://schemas.openxmlformats.org/officeDocument/2006/relationships/image" Target="../media/image95.png" /><Relationship Id="rId15" Type="http://schemas.openxmlformats.org/officeDocument/2006/relationships/image" Target="../media/image105.png" /><Relationship Id="rId10" Type="http://schemas.openxmlformats.org/officeDocument/2006/relationships/image" Target="../media/image100.png" /><Relationship Id="rId4" Type="http://schemas.openxmlformats.org/officeDocument/2006/relationships/image" Target="../media/image94.png" /><Relationship Id="rId9" Type="http://schemas.openxmlformats.org/officeDocument/2006/relationships/image" Target="../media/image99.png" /><Relationship Id="rId14" Type="http://schemas.openxmlformats.org/officeDocument/2006/relationships/image" Target="../media/image104.png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 /><Relationship Id="rId13" Type="http://schemas.openxmlformats.org/officeDocument/2006/relationships/image" Target="../media/image115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09.png" /><Relationship Id="rId12" Type="http://schemas.openxmlformats.org/officeDocument/2006/relationships/image" Target="../media/image11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108.png" /><Relationship Id="rId11" Type="http://schemas.openxmlformats.org/officeDocument/2006/relationships/image" Target="../media/image113.png" /><Relationship Id="rId5" Type="http://schemas.openxmlformats.org/officeDocument/2006/relationships/image" Target="../media/image107.png" /><Relationship Id="rId10" Type="http://schemas.openxmlformats.org/officeDocument/2006/relationships/image" Target="../media/image112.png" /><Relationship Id="rId4" Type="http://schemas.openxmlformats.org/officeDocument/2006/relationships/image" Target="../media/image106.png" /><Relationship Id="rId9" Type="http://schemas.openxmlformats.org/officeDocument/2006/relationships/image" Target="../media/image111.png" /><Relationship Id="rId14" Type="http://schemas.openxmlformats.org/officeDocument/2006/relationships/image" Target="../media/image4.png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 /><Relationship Id="rId13" Type="http://schemas.openxmlformats.org/officeDocument/2006/relationships/image" Target="../media/image125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19.png" /><Relationship Id="rId12" Type="http://schemas.openxmlformats.org/officeDocument/2006/relationships/image" Target="../media/image12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118.png" /><Relationship Id="rId11" Type="http://schemas.openxmlformats.org/officeDocument/2006/relationships/image" Target="../media/image123.png" /><Relationship Id="rId5" Type="http://schemas.openxmlformats.org/officeDocument/2006/relationships/image" Target="../media/image117.png" /><Relationship Id="rId10" Type="http://schemas.openxmlformats.org/officeDocument/2006/relationships/image" Target="../media/image122.png" /><Relationship Id="rId4" Type="http://schemas.openxmlformats.org/officeDocument/2006/relationships/image" Target="../media/image116.png" /><Relationship Id="rId9" Type="http://schemas.openxmlformats.org/officeDocument/2006/relationships/image" Target="../media/image121.png" /><Relationship Id="rId14" Type="http://schemas.openxmlformats.org/officeDocument/2006/relationships/image" Target="../media/image4.png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 /><Relationship Id="rId13" Type="http://schemas.openxmlformats.org/officeDocument/2006/relationships/image" Target="../media/image133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28.png" /><Relationship Id="rId12" Type="http://schemas.microsoft.com/office/2007/relationships/hdphoto" Target="../media/hdphoto3.wdp" /><Relationship Id="rId2" Type="http://schemas.openxmlformats.org/officeDocument/2006/relationships/audio" Target="../media/media2.m4a" /><Relationship Id="rId16" Type="http://schemas.openxmlformats.org/officeDocument/2006/relationships/image" Target="../media/image4.png" /><Relationship Id="rId1" Type="http://schemas.microsoft.com/office/2007/relationships/media" Target="../media/media2.m4a" /><Relationship Id="rId6" Type="http://schemas.microsoft.com/office/2007/relationships/hdphoto" Target="../media/hdphoto2.wdp" /><Relationship Id="rId11" Type="http://schemas.openxmlformats.org/officeDocument/2006/relationships/image" Target="../media/image132.png" /><Relationship Id="rId5" Type="http://schemas.openxmlformats.org/officeDocument/2006/relationships/image" Target="../media/image127.png" /><Relationship Id="rId15" Type="http://schemas.openxmlformats.org/officeDocument/2006/relationships/image" Target="../media/image135.jpeg" /><Relationship Id="rId10" Type="http://schemas.openxmlformats.org/officeDocument/2006/relationships/image" Target="../media/image131.png" /><Relationship Id="rId4" Type="http://schemas.openxmlformats.org/officeDocument/2006/relationships/image" Target="../media/image126.jpeg" /><Relationship Id="rId9" Type="http://schemas.openxmlformats.org/officeDocument/2006/relationships/image" Target="../media/image130.png" /><Relationship Id="rId14" Type="http://schemas.openxmlformats.org/officeDocument/2006/relationships/image" Target="../media/image134.png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 /><Relationship Id="rId13" Type="http://schemas.openxmlformats.org/officeDocument/2006/relationships/image" Target="../media/image145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39.png" /><Relationship Id="rId12" Type="http://schemas.openxmlformats.org/officeDocument/2006/relationships/image" Target="../media/image14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138.png" /><Relationship Id="rId11" Type="http://schemas.openxmlformats.org/officeDocument/2006/relationships/image" Target="../media/image143.png" /><Relationship Id="rId5" Type="http://schemas.openxmlformats.org/officeDocument/2006/relationships/image" Target="../media/image137.png" /><Relationship Id="rId10" Type="http://schemas.openxmlformats.org/officeDocument/2006/relationships/image" Target="../media/image142.png" /><Relationship Id="rId4" Type="http://schemas.openxmlformats.org/officeDocument/2006/relationships/image" Target="../media/image136.png" /><Relationship Id="rId9" Type="http://schemas.openxmlformats.org/officeDocument/2006/relationships/image" Target="../media/image141.png" /><Relationship Id="rId14" Type="http://schemas.openxmlformats.org/officeDocument/2006/relationships/image" Target="../media/image4.png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 /><Relationship Id="rId13" Type="http://schemas.openxmlformats.org/officeDocument/2006/relationships/image" Target="../media/image13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7.png" /><Relationship Id="rId12" Type="http://schemas.openxmlformats.org/officeDocument/2006/relationships/image" Target="../media/image12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6.png" /><Relationship Id="rId11" Type="http://schemas.openxmlformats.org/officeDocument/2006/relationships/image" Target="../media/image11.png" /><Relationship Id="rId5" Type="http://schemas.openxmlformats.org/officeDocument/2006/relationships/image" Target="../media/image5.png" /><Relationship Id="rId15" Type="http://schemas.openxmlformats.org/officeDocument/2006/relationships/image" Target="../media/image4.png" /><Relationship Id="rId10" Type="http://schemas.openxmlformats.org/officeDocument/2006/relationships/image" Target="../media/image10.png" /><Relationship Id="rId4" Type="http://schemas.openxmlformats.org/officeDocument/2006/relationships/notesSlide" Target="../notesSlides/notesSlide1.xml" /><Relationship Id="rId9" Type="http://schemas.openxmlformats.org/officeDocument/2006/relationships/image" Target="../media/image9.png" /><Relationship Id="rId14" Type="http://schemas.openxmlformats.org/officeDocument/2006/relationships/image" Target="../media/image14.png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 /><Relationship Id="rId13" Type="http://schemas.openxmlformats.org/officeDocument/2006/relationships/image" Target="../media/image155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49.png" /><Relationship Id="rId12" Type="http://schemas.openxmlformats.org/officeDocument/2006/relationships/image" Target="../media/image15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148.png" /><Relationship Id="rId11" Type="http://schemas.openxmlformats.org/officeDocument/2006/relationships/image" Target="../media/image153.png" /><Relationship Id="rId5" Type="http://schemas.openxmlformats.org/officeDocument/2006/relationships/image" Target="../media/image147.jpeg" /><Relationship Id="rId10" Type="http://schemas.openxmlformats.org/officeDocument/2006/relationships/image" Target="../media/image152.png" /><Relationship Id="rId4" Type="http://schemas.openxmlformats.org/officeDocument/2006/relationships/image" Target="../media/image146.jpeg" /><Relationship Id="rId9" Type="http://schemas.openxmlformats.org/officeDocument/2006/relationships/image" Target="../media/image151.png" /><Relationship Id="rId14" Type="http://schemas.openxmlformats.org/officeDocument/2006/relationships/image" Target="../media/image4.png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jpeg" /><Relationship Id="rId13" Type="http://schemas.openxmlformats.org/officeDocument/2006/relationships/image" Target="../media/image164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58.png" /><Relationship Id="rId12" Type="http://schemas.openxmlformats.org/officeDocument/2006/relationships/image" Target="../media/image163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157.png" /><Relationship Id="rId11" Type="http://schemas.openxmlformats.org/officeDocument/2006/relationships/image" Target="../media/image162.png" /><Relationship Id="rId5" Type="http://schemas.openxmlformats.org/officeDocument/2006/relationships/image" Target="../media/image156.png" /><Relationship Id="rId15" Type="http://schemas.openxmlformats.org/officeDocument/2006/relationships/image" Target="../media/image4.png" /><Relationship Id="rId10" Type="http://schemas.openxmlformats.org/officeDocument/2006/relationships/image" Target="../media/image161.png" /><Relationship Id="rId4" Type="http://schemas.openxmlformats.org/officeDocument/2006/relationships/notesSlide" Target="../notesSlides/notesSlide2.xml" /><Relationship Id="rId9" Type="http://schemas.openxmlformats.org/officeDocument/2006/relationships/image" Target="../media/image160.png" /><Relationship Id="rId14" Type="http://schemas.openxmlformats.org/officeDocument/2006/relationships/image" Target="../media/image165.png" 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 /><Relationship Id="rId13" Type="http://schemas.openxmlformats.org/officeDocument/2006/relationships/image" Target="../media/image175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69.png" /><Relationship Id="rId12" Type="http://schemas.openxmlformats.org/officeDocument/2006/relationships/image" Target="../media/image17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168.png" /><Relationship Id="rId11" Type="http://schemas.openxmlformats.org/officeDocument/2006/relationships/image" Target="../media/image173.png" /><Relationship Id="rId5" Type="http://schemas.openxmlformats.org/officeDocument/2006/relationships/image" Target="../media/image167.png" /><Relationship Id="rId10" Type="http://schemas.openxmlformats.org/officeDocument/2006/relationships/image" Target="../media/image172.png" /><Relationship Id="rId4" Type="http://schemas.openxmlformats.org/officeDocument/2006/relationships/image" Target="../media/image166.png" /><Relationship Id="rId9" Type="http://schemas.openxmlformats.org/officeDocument/2006/relationships/image" Target="../media/image171.png" /><Relationship Id="rId14" Type="http://schemas.openxmlformats.org/officeDocument/2006/relationships/image" Target="../media/image4.png" 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 /><Relationship Id="rId13" Type="http://schemas.openxmlformats.org/officeDocument/2006/relationships/image" Target="../media/image185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79.png" /><Relationship Id="rId12" Type="http://schemas.openxmlformats.org/officeDocument/2006/relationships/image" Target="../media/image18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178.png" /><Relationship Id="rId11" Type="http://schemas.openxmlformats.org/officeDocument/2006/relationships/image" Target="../media/image183.png" /><Relationship Id="rId5" Type="http://schemas.openxmlformats.org/officeDocument/2006/relationships/image" Target="../media/image177.png" /><Relationship Id="rId10" Type="http://schemas.openxmlformats.org/officeDocument/2006/relationships/image" Target="../media/image182.png" /><Relationship Id="rId4" Type="http://schemas.openxmlformats.org/officeDocument/2006/relationships/image" Target="../media/image176.png" /><Relationship Id="rId9" Type="http://schemas.openxmlformats.org/officeDocument/2006/relationships/image" Target="../media/image181.png" /><Relationship Id="rId14" Type="http://schemas.openxmlformats.org/officeDocument/2006/relationships/image" Target="../media/image4.png" 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 /><Relationship Id="rId13" Type="http://schemas.openxmlformats.org/officeDocument/2006/relationships/image" Target="../media/image195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89.png" /><Relationship Id="rId12" Type="http://schemas.openxmlformats.org/officeDocument/2006/relationships/image" Target="../media/image19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188.png" /><Relationship Id="rId11" Type="http://schemas.openxmlformats.org/officeDocument/2006/relationships/image" Target="../media/image193.png" /><Relationship Id="rId5" Type="http://schemas.openxmlformats.org/officeDocument/2006/relationships/image" Target="../media/image187.png" /><Relationship Id="rId15" Type="http://schemas.openxmlformats.org/officeDocument/2006/relationships/image" Target="../media/image4.png" /><Relationship Id="rId10" Type="http://schemas.openxmlformats.org/officeDocument/2006/relationships/image" Target="../media/image192.png" /><Relationship Id="rId4" Type="http://schemas.openxmlformats.org/officeDocument/2006/relationships/image" Target="../media/image186.png" /><Relationship Id="rId9" Type="http://schemas.openxmlformats.org/officeDocument/2006/relationships/image" Target="../media/image191.png" /><Relationship Id="rId14" Type="http://schemas.openxmlformats.org/officeDocument/2006/relationships/image" Target="../media/image196.png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 /><Relationship Id="rId13" Type="http://schemas.openxmlformats.org/officeDocument/2006/relationships/image" Target="../media/image205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99.png" /><Relationship Id="rId12" Type="http://schemas.openxmlformats.org/officeDocument/2006/relationships/image" Target="../media/image20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152.png" /><Relationship Id="rId11" Type="http://schemas.openxmlformats.org/officeDocument/2006/relationships/image" Target="../media/image203.png" /><Relationship Id="rId5" Type="http://schemas.openxmlformats.org/officeDocument/2006/relationships/image" Target="../media/image198.png" /><Relationship Id="rId10" Type="http://schemas.openxmlformats.org/officeDocument/2006/relationships/image" Target="../media/image202.png" /><Relationship Id="rId4" Type="http://schemas.openxmlformats.org/officeDocument/2006/relationships/image" Target="../media/image197.png" /><Relationship Id="rId9" Type="http://schemas.openxmlformats.org/officeDocument/2006/relationships/image" Target="../media/image201.png" /><Relationship Id="rId14" Type="http://schemas.openxmlformats.org/officeDocument/2006/relationships/image" Target="../media/image4.png" 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 /><Relationship Id="rId13" Type="http://schemas.openxmlformats.org/officeDocument/2006/relationships/image" Target="../media/image215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209.png" /><Relationship Id="rId12" Type="http://schemas.openxmlformats.org/officeDocument/2006/relationships/image" Target="../media/image21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208.png" /><Relationship Id="rId11" Type="http://schemas.openxmlformats.org/officeDocument/2006/relationships/image" Target="../media/image213.png" /><Relationship Id="rId5" Type="http://schemas.openxmlformats.org/officeDocument/2006/relationships/image" Target="../media/image207.png" /><Relationship Id="rId10" Type="http://schemas.openxmlformats.org/officeDocument/2006/relationships/image" Target="../media/image212.png" /><Relationship Id="rId4" Type="http://schemas.openxmlformats.org/officeDocument/2006/relationships/image" Target="../media/image206.jpeg" /><Relationship Id="rId9" Type="http://schemas.openxmlformats.org/officeDocument/2006/relationships/image" Target="../media/image211.png" /><Relationship Id="rId14" Type="http://schemas.openxmlformats.org/officeDocument/2006/relationships/image" Target="../media/image4.png" 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 /><Relationship Id="rId13" Type="http://schemas.openxmlformats.org/officeDocument/2006/relationships/image" Target="../media/image4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219.png" /><Relationship Id="rId12" Type="http://schemas.openxmlformats.org/officeDocument/2006/relationships/image" Target="../media/image22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218.png" /><Relationship Id="rId11" Type="http://schemas.openxmlformats.org/officeDocument/2006/relationships/image" Target="../media/image223.png" /><Relationship Id="rId5" Type="http://schemas.openxmlformats.org/officeDocument/2006/relationships/image" Target="../media/image217.png" /><Relationship Id="rId10" Type="http://schemas.openxmlformats.org/officeDocument/2006/relationships/image" Target="../media/image222.png" /><Relationship Id="rId4" Type="http://schemas.openxmlformats.org/officeDocument/2006/relationships/image" Target="../media/image216.png" /><Relationship Id="rId9" Type="http://schemas.openxmlformats.org/officeDocument/2006/relationships/image" Target="../media/image221.png" 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228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227.png" /><Relationship Id="rId5" Type="http://schemas.openxmlformats.org/officeDocument/2006/relationships/image" Target="../media/image226.png" /><Relationship Id="rId4" Type="http://schemas.openxmlformats.org/officeDocument/2006/relationships/image" Target="../media/image225.png" /><Relationship Id="rId9" Type="http://schemas.openxmlformats.org/officeDocument/2006/relationships/image" Target="../media/image4.png" 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 /><Relationship Id="rId13" Type="http://schemas.openxmlformats.org/officeDocument/2006/relationships/image" Target="../media/image238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232.png" /><Relationship Id="rId12" Type="http://schemas.openxmlformats.org/officeDocument/2006/relationships/image" Target="../media/image237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231.png" /><Relationship Id="rId11" Type="http://schemas.openxmlformats.org/officeDocument/2006/relationships/image" Target="../media/image236.png" /><Relationship Id="rId5" Type="http://schemas.openxmlformats.org/officeDocument/2006/relationships/image" Target="../media/image230.png" /><Relationship Id="rId15" Type="http://schemas.openxmlformats.org/officeDocument/2006/relationships/image" Target="../media/image4.png" /><Relationship Id="rId10" Type="http://schemas.openxmlformats.org/officeDocument/2006/relationships/image" Target="../media/image235.png" /><Relationship Id="rId4" Type="http://schemas.openxmlformats.org/officeDocument/2006/relationships/notesSlide" Target="../notesSlides/notesSlide3.xml" /><Relationship Id="rId9" Type="http://schemas.openxmlformats.org/officeDocument/2006/relationships/image" Target="../media/image234.png" /><Relationship Id="rId14" Type="http://schemas.openxmlformats.org/officeDocument/2006/relationships/image" Target="../media/image239.pn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18.png" /><Relationship Id="rId12" Type="http://schemas.openxmlformats.org/officeDocument/2006/relationships/image" Target="../media/image4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17.png" /><Relationship Id="rId11" Type="http://schemas.openxmlformats.org/officeDocument/2006/relationships/image" Target="../media/image22.png" /><Relationship Id="rId5" Type="http://schemas.openxmlformats.org/officeDocument/2006/relationships/image" Target="../media/image16.png" /><Relationship Id="rId10" Type="http://schemas.openxmlformats.org/officeDocument/2006/relationships/image" Target="../media/image21.png" /><Relationship Id="rId4" Type="http://schemas.openxmlformats.org/officeDocument/2006/relationships/image" Target="../media/image15.png" /><Relationship Id="rId9" Type="http://schemas.openxmlformats.org/officeDocument/2006/relationships/image" Target="../media/image20.png" 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4" Type="http://schemas.openxmlformats.org/officeDocument/2006/relationships/image" Target="../media/image4.png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 /><Relationship Id="rId13" Type="http://schemas.openxmlformats.org/officeDocument/2006/relationships/image" Target="../media/image32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26.png" /><Relationship Id="rId12" Type="http://schemas.openxmlformats.org/officeDocument/2006/relationships/image" Target="../media/image31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25.png" /><Relationship Id="rId11" Type="http://schemas.openxmlformats.org/officeDocument/2006/relationships/image" Target="../media/image30.png" /><Relationship Id="rId5" Type="http://schemas.openxmlformats.org/officeDocument/2006/relationships/image" Target="../media/image24.png" /><Relationship Id="rId10" Type="http://schemas.openxmlformats.org/officeDocument/2006/relationships/image" Target="../media/image29.png" /><Relationship Id="rId4" Type="http://schemas.openxmlformats.org/officeDocument/2006/relationships/image" Target="../media/image23.png" /><Relationship Id="rId9" Type="http://schemas.openxmlformats.org/officeDocument/2006/relationships/image" Target="../media/image28.png" /><Relationship Id="rId14" Type="http://schemas.openxmlformats.org/officeDocument/2006/relationships/image" Target="../media/image4.png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 /><Relationship Id="rId13" Type="http://schemas.openxmlformats.org/officeDocument/2006/relationships/image" Target="../media/image42.png" /><Relationship Id="rId3" Type="http://schemas.openxmlformats.org/officeDocument/2006/relationships/slideLayout" Target="../slideLayouts/slideLayout2.xml" /><Relationship Id="rId7" Type="http://schemas.openxmlformats.org/officeDocument/2006/relationships/image" Target="../media/image36.png" /><Relationship Id="rId12" Type="http://schemas.openxmlformats.org/officeDocument/2006/relationships/image" Target="../media/image41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35.png" /><Relationship Id="rId11" Type="http://schemas.openxmlformats.org/officeDocument/2006/relationships/image" Target="../media/image40.png" /><Relationship Id="rId5" Type="http://schemas.openxmlformats.org/officeDocument/2006/relationships/image" Target="../media/image34.png" /><Relationship Id="rId10" Type="http://schemas.openxmlformats.org/officeDocument/2006/relationships/image" Target="../media/image39.png" /><Relationship Id="rId4" Type="http://schemas.openxmlformats.org/officeDocument/2006/relationships/image" Target="../media/image33.png" /><Relationship Id="rId9" Type="http://schemas.openxmlformats.org/officeDocument/2006/relationships/image" Target="../media/image38.png" /><Relationship Id="rId14" Type="http://schemas.openxmlformats.org/officeDocument/2006/relationships/image" Target="../media/image4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7B337-D0B8-6E3C-F423-0C56682D2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624" y="2336272"/>
            <a:ext cx="9810751" cy="2421465"/>
          </a:xfrm>
          <a:effectLst>
            <a:reflection blurRad="6350" stA="50000" endA="295" endPos="92000" dist="101600" dir="5400000" sy="-100000" algn="bl" rotWithShape="0"/>
          </a:effectLst>
        </p:spPr>
        <p:txBody>
          <a:bodyPr>
            <a:normAutofit/>
          </a:bodyPr>
          <a:lstStyle/>
          <a:p>
            <a:pPr algn="ctr"/>
            <a:r>
              <a:rPr lang="hi-IN" sz="13800" dirty="0">
                <a:latin typeface="Kokila" panose="020B0604020202020204" pitchFamily="34" charset="0"/>
                <a:cs typeface="Kokila" panose="020B0604020202020204" pitchFamily="34" charset="0"/>
              </a:rPr>
              <a:t>दिव्यदृष्टि</a:t>
            </a:r>
            <a:r>
              <a:rPr lang="hi-IN" sz="7200" dirty="0">
                <a:latin typeface="Kokila" panose="020B0604020202020204" pitchFamily="34" charset="0"/>
                <a:cs typeface="Kokila" panose="020B0604020202020204" pitchFamily="34" charset="0"/>
              </a:rPr>
              <a:t> </a:t>
            </a:r>
            <a:endParaRPr lang="en-US" sz="7200" dirty="0">
              <a:latin typeface="Kokila" panose="020B0604020202020204" pitchFamily="34" charset="0"/>
              <a:cs typeface="Kokila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82E350-D8C9-C462-8236-C374AF604468}"/>
              </a:ext>
            </a:extLst>
          </p:cNvPr>
          <p:cNvSpPr txBox="1"/>
          <p:nvPr/>
        </p:nvSpPr>
        <p:spPr>
          <a:xfrm>
            <a:off x="2300288" y="2198132"/>
            <a:ext cx="4300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dirty="0"/>
              <a:t>Anmol Mangulkar Presents :</a:t>
            </a:r>
            <a:endParaRPr lang="en-US" dirty="0"/>
          </a:p>
        </p:txBody>
      </p:sp>
      <p:pic>
        <p:nvPicPr>
          <p:cNvPr id="3" name="DIVYADRISHTI _ Theme Song _ Star Plus(M4A_128K)(3)">
            <a:hlinkClick r:id="" action="ppaction://media"/>
            <a:extLst>
              <a:ext uri="{FF2B5EF4-FFF2-40B4-BE49-F238E27FC236}">
                <a16:creationId xmlns:a16="http://schemas.microsoft.com/office/drawing/2014/main" id="{D2C61D72-CF87-6A49-EE92-942E5E15B7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96575" y="352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0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E289A-E342-BC1F-4AB9-3407E6B96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407A8-A510-0FCD-1F12-5F05C6AF016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i-IN" sz="4400" dirty="0"/>
              <a:t>नव देवता </a:t>
            </a:r>
          </a:p>
          <a:p>
            <a:pPr marL="0" indent="0" algn="ctr">
              <a:buNone/>
            </a:pPr>
            <a:r>
              <a:rPr lang="hi-IN" sz="4400" dirty="0"/>
              <a:t>+</a:t>
            </a:r>
          </a:p>
          <a:p>
            <a:pPr marL="0" indent="0" algn="ctr">
              <a:buNone/>
            </a:pPr>
            <a:r>
              <a:rPr lang="hi-IN" sz="4400" dirty="0"/>
              <a:t>निज आत्म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157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8330-AB88-EA08-DE93-053D80AFC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6" y="-389467"/>
            <a:ext cx="10131425" cy="1456267"/>
          </a:xfrm>
        </p:spPr>
        <p:txBody>
          <a:bodyPr/>
          <a:lstStyle/>
          <a:p>
            <a:r>
              <a:rPr lang="en-US" dirty="0"/>
              <a:t>TEAM 4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839CCB-EEE6-C1E9-8845-84396C1C88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4299" y="747712"/>
            <a:ext cx="2171700" cy="21050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815016-2BB6-49B9-3E82-ED623ADFE99C}"/>
              </a:ext>
            </a:extLst>
          </p:cNvPr>
          <p:cNvSpPr txBox="1"/>
          <p:nvPr/>
        </p:nvSpPr>
        <p:spPr>
          <a:xfrm>
            <a:off x="114300" y="2391072"/>
            <a:ext cx="21717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जल</a:t>
            </a:r>
            <a:r>
              <a:rPr lang="hi-IN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6E82A3-2710-7335-9A9B-98BC9D0653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6026" y="747712"/>
            <a:ext cx="2000250" cy="2124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581F6C-F2C7-8CAF-62F4-D506B89571F2}"/>
              </a:ext>
            </a:extLst>
          </p:cNvPr>
          <p:cNvSpPr txBox="1"/>
          <p:nvPr/>
        </p:nvSpPr>
        <p:spPr>
          <a:xfrm>
            <a:off x="2486026" y="2500313"/>
            <a:ext cx="2000249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चंदन</a:t>
            </a:r>
            <a:r>
              <a:rPr lang="hi-IN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FE3636-E735-23A5-BA95-721C7DD2BF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6769" y="761817"/>
            <a:ext cx="2143125" cy="21431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9FAD1A-C0F8-AC8D-02BE-0CA4138A6071}"/>
              </a:ext>
            </a:extLst>
          </p:cNvPr>
          <p:cNvSpPr txBox="1"/>
          <p:nvPr/>
        </p:nvSpPr>
        <p:spPr>
          <a:xfrm>
            <a:off x="9771057" y="2483405"/>
            <a:ext cx="2128837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अक्षत</a:t>
            </a:r>
            <a:r>
              <a:rPr lang="hi-IN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41FEF1-AFC2-FAF6-C038-5C8AD399C4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5339" y="724718"/>
            <a:ext cx="2314574" cy="17586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E946A1-8509-4D41-5751-FBD713387C07}"/>
              </a:ext>
            </a:extLst>
          </p:cNvPr>
          <p:cNvSpPr txBox="1"/>
          <p:nvPr/>
        </p:nvSpPr>
        <p:spPr>
          <a:xfrm>
            <a:off x="7145339" y="2469661"/>
            <a:ext cx="2314574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पुष्प</a:t>
            </a:r>
            <a:r>
              <a:rPr lang="hi-IN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3CA5B9-0AD8-93E6-1382-6E8F603AAA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2812" y="600619"/>
            <a:ext cx="2143125" cy="21431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822BB0-4EBC-3566-0C16-17DCD574EBEC}"/>
              </a:ext>
            </a:extLst>
          </p:cNvPr>
          <p:cNvSpPr txBox="1"/>
          <p:nvPr/>
        </p:nvSpPr>
        <p:spPr>
          <a:xfrm>
            <a:off x="4729955" y="2615571"/>
            <a:ext cx="212883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नैवैद्य</a:t>
            </a:r>
            <a:r>
              <a:rPr lang="hi-IN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8D7E1B-4FAB-944C-48BD-8ACE2E9DC4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299" y="3746998"/>
            <a:ext cx="2071686" cy="19537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835FB8C-1327-977E-BA8C-C89B97ADECDC}"/>
              </a:ext>
            </a:extLst>
          </p:cNvPr>
          <p:cNvSpPr txBox="1"/>
          <p:nvPr/>
        </p:nvSpPr>
        <p:spPr>
          <a:xfrm>
            <a:off x="114299" y="5429250"/>
            <a:ext cx="207168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दीप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F1B4D1C-0F6A-6B85-6FD8-128E0D1200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14601" y="3724335"/>
            <a:ext cx="2171700" cy="21050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90C1C63-0814-BEF8-329A-08B915A0FEE6}"/>
              </a:ext>
            </a:extLst>
          </p:cNvPr>
          <p:cNvSpPr txBox="1"/>
          <p:nvPr/>
        </p:nvSpPr>
        <p:spPr>
          <a:xfrm>
            <a:off x="2486026" y="5429250"/>
            <a:ext cx="220027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धूप</a:t>
            </a:r>
            <a:r>
              <a:rPr lang="hi-IN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FB8976-D8FA-5600-371F-086A7F8FA2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77420" y="3628330"/>
            <a:ext cx="2076452" cy="16573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CCDEC4F-BAB5-DDA9-A24B-3B60BFB741F5}"/>
              </a:ext>
            </a:extLst>
          </p:cNvPr>
          <p:cNvSpPr txBox="1"/>
          <p:nvPr/>
        </p:nvSpPr>
        <p:spPr>
          <a:xfrm>
            <a:off x="9872657" y="5237753"/>
            <a:ext cx="207645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फल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2721151-62FF-8B07-66A1-622BF0B60E25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9222" r="50000" b="31544"/>
          <a:stretch/>
        </p:blipFill>
        <p:spPr>
          <a:xfrm>
            <a:off x="7296150" y="3724335"/>
            <a:ext cx="2047873" cy="178226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843ED14-AC2C-202C-F411-61FFB69B01B7}"/>
              </a:ext>
            </a:extLst>
          </p:cNvPr>
          <p:cNvSpPr txBox="1"/>
          <p:nvPr/>
        </p:nvSpPr>
        <p:spPr>
          <a:xfrm>
            <a:off x="7296150" y="5333331"/>
            <a:ext cx="2047875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अर्घ्य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1FF7900-B0ED-7351-09FD-F8DAFB94F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32361" y="3657694"/>
            <a:ext cx="1933576" cy="181351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10851F7-818D-BB86-B50D-8DDC7BB9DBDE}"/>
              </a:ext>
            </a:extLst>
          </p:cNvPr>
          <p:cNvSpPr txBox="1"/>
          <p:nvPr/>
        </p:nvSpPr>
        <p:spPr>
          <a:xfrm>
            <a:off x="4909336" y="5481587"/>
            <a:ext cx="1981201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जिनेन्द्र अर्चना 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F4941D6-7393-11D5-17FA-4F99C931476D}"/>
              </a:ext>
            </a:extLst>
          </p:cNvPr>
          <p:cNvSpPr/>
          <p:nvPr/>
        </p:nvSpPr>
        <p:spPr>
          <a:xfrm>
            <a:off x="904760" y="2829857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53F580B-5478-9924-F4B0-C16D49EC9CAB}"/>
              </a:ext>
            </a:extLst>
          </p:cNvPr>
          <p:cNvSpPr/>
          <p:nvPr/>
        </p:nvSpPr>
        <p:spPr>
          <a:xfrm>
            <a:off x="3446742" y="2780867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49F628D-682F-5500-CB03-0D9A17574794}"/>
              </a:ext>
            </a:extLst>
          </p:cNvPr>
          <p:cNvSpPr/>
          <p:nvPr/>
        </p:nvSpPr>
        <p:spPr>
          <a:xfrm>
            <a:off x="5693335" y="2817063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B320D15-C1D3-75A8-37F3-3F0ABF4C2A57}"/>
              </a:ext>
            </a:extLst>
          </p:cNvPr>
          <p:cNvSpPr/>
          <p:nvPr/>
        </p:nvSpPr>
        <p:spPr>
          <a:xfrm>
            <a:off x="8219218" y="2707682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B3CD16B-2C70-E50C-FD69-3F9FC7A4F331}"/>
              </a:ext>
            </a:extLst>
          </p:cNvPr>
          <p:cNvSpPr/>
          <p:nvPr/>
        </p:nvSpPr>
        <p:spPr>
          <a:xfrm>
            <a:off x="11099629" y="2777193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1890983-865C-CB47-2A3D-C0662363DFD4}"/>
              </a:ext>
            </a:extLst>
          </p:cNvPr>
          <p:cNvSpPr/>
          <p:nvPr/>
        </p:nvSpPr>
        <p:spPr>
          <a:xfrm>
            <a:off x="914288" y="5625631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ECCB45B-2CE1-BB66-ACB2-F2A8CF81AAFC}"/>
              </a:ext>
            </a:extLst>
          </p:cNvPr>
          <p:cNvSpPr/>
          <p:nvPr/>
        </p:nvSpPr>
        <p:spPr>
          <a:xfrm>
            <a:off x="3446742" y="5619513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FD8E3F7-1FB2-2123-85BE-6239AEC122DD}"/>
              </a:ext>
            </a:extLst>
          </p:cNvPr>
          <p:cNvSpPr/>
          <p:nvPr/>
        </p:nvSpPr>
        <p:spPr>
          <a:xfrm>
            <a:off x="5603760" y="5856068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14F897F-6D0E-A7F0-D16A-BED2574C2ED8}"/>
              </a:ext>
            </a:extLst>
          </p:cNvPr>
          <p:cNvSpPr/>
          <p:nvPr/>
        </p:nvSpPr>
        <p:spPr>
          <a:xfrm>
            <a:off x="8320086" y="5619513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4FA2475-41ED-FE74-942F-125EAAF3953D}"/>
              </a:ext>
            </a:extLst>
          </p:cNvPr>
          <p:cNvSpPr/>
          <p:nvPr/>
        </p:nvSpPr>
        <p:spPr>
          <a:xfrm>
            <a:off x="10925963" y="5478854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n-US" sz="1050" dirty="0"/>
          </a:p>
        </p:txBody>
      </p:sp>
      <p:pic>
        <p:nvPicPr>
          <p:cNvPr id="3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3BA55422-7F55-B9F7-091E-31B2CCA8F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211941" y="1263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13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C2987-61DA-9E79-B488-541C1C9CC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hi-IN" sz="4800" dirty="0"/>
            </a:br>
            <a:br>
              <a:rPr lang="hi-IN" sz="4800" dirty="0"/>
            </a:br>
            <a:br>
              <a:rPr lang="hi-IN" sz="4800" dirty="0"/>
            </a:br>
            <a:br>
              <a:rPr lang="hi-IN" sz="4800" dirty="0"/>
            </a:br>
            <a:r>
              <a:rPr lang="hi-IN" sz="4800" dirty="0"/>
              <a:t>अष्ट द्रव्य </a:t>
            </a:r>
            <a:br>
              <a:rPr lang="hi-IN" sz="4800" dirty="0"/>
            </a:br>
            <a:r>
              <a:rPr lang="hi-IN" sz="4800" dirty="0"/>
              <a:t>+</a:t>
            </a:r>
            <a:br>
              <a:rPr lang="hi-IN" sz="4800" dirty="0"/>
            </a:br>
            <a:r>
              <a:rPr lang="hi-IN" sz="4800" dirty="0"/>
              <a:t>जिनेद्र अर्चना </a:t>
            </a:r>
            <a:endParaRPr lang="en-US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B919B9-3C27-E98A-78BC-0FD07F557DEA}"/>
              </a:ext>
            </a:extLst>
          </p:cNvPr>
          <p:cNvSpPr/>
          <p:nvPr/>
        </p:nvSpPr>
        <p:spPr>
          <a:xfrm>
            <a:off x="985839" y="1343025"/>
            <a:ext cx="10315574" cy="364331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62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D2FF0-E1E8-A88D-E7E0-1CDA8AB8B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09575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3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5C1190-02FC-E536-F9F5-A9D5F3283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5250" y="892969"/>
            <a:ext cx="2190750" cy="20859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15482C-84A6-98C8-251C-0BA6BF66A7EC}"/>
              </a:ext>
            </a:extLst>
          </p:cNvPr>
          <p:cNvSpPr txBox="1"/>
          <p:nvPr/>
        </p:nvSpPr>
        <p:spPr>
          <a:xfrm>
            <a:off x="114300" y="2943225"/>
            <a:ext cx="21717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हिंसा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F9EF18-997F-AFDD-A5BC-E8EF8FD1D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1096" y="910828"/>
            <a:ext cx="2378079" cy="20502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3E9C69-549D-0C39-B68D-EC2BC4596E5A}"/>
              </a:ext>
            </a:extLst>
          </p:cNvPr>
          <p:cNvSpPr txBox="1"/>
          <p:nvPr/>
        </p:nvSpPr>
        <p:spPr>
          <a:xfrm>
            <a:off x="2452687" y="2943225"/>
            <a:ext cx="239870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झूठ</a:t>
            </a:r>
            <a:r>
              <a:rPr lang="hi-IN" sz="2000" dirty="0">
                <a:solidFill>
                  <a:srgbClr val="FF0000"/>
                </a:solidFill>
              </a:rPr>
              <a:t> 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D90DC9-A744-CB3A-FC9B-3697798EC5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5712" y="921544"/>
            <a:ext cx="2219325" cy="2057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6E64BF-111A-C38F-13C1-303CF40C5460}"/>
              </a:ext>
            </a:extLst>
          </p:cNvPr>
          <p:cNvSpPr txBox="1"/>
          <p:nvPr/>
        </p:nvSpPr>
        <p:spPr>
          <a:xfrm>
            <a:off x="5064121" y="2957542"/>
            <a:ext cx="222091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कुशील</a:t>
            </a:r>
            <a:r>
              <a:rPr lang="hi-I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9D863D-64E0-FB47-1795-6207CA33D6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7767" y="941256"/>
            <a:ext cx="2143125" cy="21431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64B6CA6-C1C3-AFAE-245E-867CC0F7566B}"/>
              </a:ext>
            </a:extLst>
          </p:cNvPr>
          <p:cNvSpPr txBox="1"/>
          <p:nvPr/>
        </p:nvSpPr>
        <p:spPr>
          <a:xfrm>
            <a:off x="7497767" y="2957542"/>
            <a:ext cx="21431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परिग्रह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FE963F6-152B-D617-3D01-2E6FE69049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53622" y="941256"/>
            <a:ext cx="2143125" cy="20376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51E5E19-00BB-5DB2-DC5F-CC3373DA7A04}"/>
              </a:ext>
            </a:extLst>
          </p:cNvPr>
          <p:cNvSpPr txBox="1"/>
          <p:nvPr/>
        </p:nvSpPr>
        <p:spPr>
          <a:xfrm>
            <a:off x="9853622" y="3005800"/>
            <a:ext cx="21431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चोरी</a:t>
            </a:r>
            <a:r>
              <a:rPr lang="hi-I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0337A8-C79F-6471-BCCE-B0CF6F11AB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00" y="3879057"/>
            <a:ext cx="2143125" cy="21431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80A770D-B787-5C51-7732-1B8683C0D659}"/>
              </a:ext>
            </a:extLst>
          </p:cNvPr>
          <p:cNvSpPr txBox="1"/>
          <p:nvPr/>
        </p:nvSpPr>
        <p:spPr>
          <a:xfrm>
            <a:off x="114300" y="5965031"/>
            <a:ext cx="21717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स्पर्शन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9841928-870E-D273-7427-FB5CA3EBD8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49535" y="3904061"/>
            <a:ext cx="2143124" cy="23050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4845794-AAD0-C84B-8D8D-8EB431C4C173}"/>
              </a:ext>
            </a:extLst>
          </p:cNvPr>
          <p:cNvSpPr txBox="1"/>
          <p:nvPr/>
        </p:nvSpPr>
        <p:spPr>
          <a:xfrm>
            <a:off x="2620959" y="6047186"/>
            <a:ext cx="21717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रसना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B3BC7EF-16D1-DBE3-147F-F9FC7DA7D2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1912" y="3904061"/>
            <a:ext cx="2143125" cy="21431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D1439E-226C-3C5D-ABBD-144CDBF7439A}"/>
              </a:ext>
            </a:extLst>
          </p:cNvPr>
          <p:cNvSpPr txBox="1"/>
          <p:nvPr/>
        </p:nvSpPr>
        <p:spPr>
          <a:xfrm>
            <a:off x="5127618" y="6022182"/>
            <a:ext cx="215741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चक्षु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73B2D81-2060-33F4-BC11-81F77B1349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34274" y="3879056"/>
            <a:ext cx="2371725" cy="2178257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4F1421A-18C6-5B4F-6D81-EE3B3C0A603B}"/>
              </a:ext>
            </a:extLst>
          </p:cNvPr>
          <p:cNvSpPr txBox="1"/>
          <p:nvPr/>
        </p:nvSpPr>
        <p:spPr>
          <a:xfrm>
            <a:off x="7534274" y="6009056"/>
            <a:ext cx="23717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</a:rPr>
              <a:t>कर्ण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9FB0A10-447C-985C-4008-AAD83C4B25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26652" y="3879055"/>
            <a:ext cx="2143125" cy="20859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C4BDBBC-70BB-4919-DFA9-5EE62C35975C}"/>
              </a:ext>
            </a:extLst>
          </p:cNvPr>
          <p:cNvSpPr txBox="1"/>
          <p:nvPr/>
        </p:nvSpPr>
        <p:spPr>
          <a:xfrm>
            <a:off x="10026652" y="5965030"/>
            <a:ext cx="205104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घ्राण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0BF3512-01CC-EA1B-E897-90ABE6013C3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8744" y="3100968"/>
            <a:ext cx="682811" cy="792549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23B40B46-6259-A277-9DF2-BCA2798185C9}"/>
              </a:ext>
            </a:extLst>
          </p:cNvPr>
          <p:cNvSpPr/>
          <p:nvPr/>
        </p:nvSpPr>
        <p:spPr>
          <a:xfrm>
            <a:off x="3497909" y="3086770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C9D364F-44AC-3BC6-5E10-17F0E2C392B0}"/>
              </a:ext>
            </a:extLst>
          </p:cNvPr>
          <p:cNvSpPr/>
          <p:nvPr/>
        </p:nvSpPr>
        <p:spPr>
          <a:xfrm>
            <a:off x="6174555" y="3100968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A84D512-CCD4-5A7E-6158-A8DA77C2EF05}"/>
              </a:ext>
            </a:extLst>
          </p:cNvPr>
          <p:cNvSpPr/>
          <p:nvPr/>
        </p:nvSpPr>
        <p:spPr>
          <a:xfrm>
            <a:off x="8533792" y="3100968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5400FE7-84CB-4A73-55C0-3160D6F319B8}"/>
              </a:ext>
            </a:extLst>
          </p:cNvPr>
          <p:cNvSpPr/>
          <p:nvPr/>
        </p:nvSpPr>
        <p:spPr>
          <a:xfrm>
            <a:off x="10756787" y="3062190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02BC0D8-B53B-0609-F817-F8E677E88C9B}"/>
              </a:ext>
            </a:extLst>
          </p:cNvPr>
          <p:cNvSpPr/>
          <p:nvPr/>
        </p:nvSpPr>
        <p:spPr>
          <a:xfrm>
            <a:off x="1185862" y="6222297"/>
            <a:ext cx="566214" cy="51347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CE66143-0F7C-7D92-1384-8A26B22B145E}"/>
              </a:ext>
            </a:extLst>
          </p:cNvPr>
          <p:cNvSpPr/>
          <p:nvPr/>
        </p:nvSpPr>
        <p:spPr>
          <a:xfrm>
            <a:off x="3581982" y="6128021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14E1117-5C1E-23F9-C612-B316B0517914}"/>
              </a:ext>
            </a:extLst>
          </p:cNvPr>
          <p:cNvSpPr/>
          <p:nvPr/>
        </p:nvSpPr>
        <p:spPr>
          <a:xfrm>
            <a:off x="6074547" y="6173486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19E85A5-E733-2433-BADA-7B0A6B53261F}"/>
              </a:ext>
            </a:extLst>
          </p:cNvPr>
          <p:cNvSpPr/>
          <p:nvPr/>
        </p:nvSpPr>
        <p:spPr>
          <a:xfrm>
            <a:off x="8610310" y="6083995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E69D1D6-60CB-00BD-1E41-1635C0F1F359}"/>
              </a:ext>
            </a:extLst>
          </p:cNvPr>
          <p:cNvSpPr/>
          <p:nvPr/>
        </p:nvSpPr>
        <p:spPr>
          <a:xfrm>
            <a:off x="10850684" y="6057313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3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EA01B5DC-F964-784B-A49F-8397307AC5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347565" y="1633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4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5E48C-3FB2-47DE-BC5D-A5ADF1F95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789" y="1370542"/>
            <a:ext cx="10131425" cy="3649133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4400" dirty="0"/>
              <a:t>5 पाप </a:t>
            </a:r>
          </a:p>
          <a:p>
            <a:pPr marL="0" indent="0" algn="ctr">
              <a:buNone/>
            </a:pPr>
            <a:r>
              <a:rPr lang="hi-IN" sz="4400" dirty="0"/>
              <a:t>+</a:t>
            </a:r>
          </a:p>
          <a:p>
            <a:pPr marL="0" indent="0" algn="ctr">
              <a:buNone/>
            </a:pPr>
            <a:r>
              <a:rPr lang="hi-IN" sz="4400" dirty="0"/>
              <a:t>5 इंद्रियाँ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46144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F4F2C-2454-9436-B168-00B0A64E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33375"/>
            <a:ext cx="10131425" cy="1456267"/>
          </a:xfrm>
        </p:spPr>
        <p:txBody>
          <a:bodyPr/>
          <a:lstStyle/>
          <a:p>
            <a:r>
              <a:rPr lang="en-US" dirty="0"/>
              <a:t>Team 2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AF0779E-D575-379C-B779-13C1CBC596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2875" y="1122892"/>
            <a:ext cx="2443163" cy="21489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E83A70-3450-9090-BDB6-83563C98A205}"/>
              </a:ext>
            </a:extLst>
          </p:cNvPr>
          <p:cNvSpPr txBox="1"/>
          <p:nvPr/>
        </p:nvSpPr>
        <p:spPr>
          <a:xfrm>
            <a:off x="128588" y="3028950"/>
            <a:ext cx="24574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वासुपूज्य भगवान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647A2F-B99F-A142-31D6-1646E290B6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5125" y="1122893"/>
            <a:ext cx="1914525" cy="23061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97D229-8685-1F1D-9F7E-3B1BEEF1726F}"/>
              </a:ext>
            </a:extLst>
          </p:cNvPr>
          <p:cNvSpPr txBox="1"/>
          <p:nvPr/>
        </p:nvSpPr>
        <p:spPr>
          <a:xfrm>
            <a:off x="2900363" y="3150365"/>
            <a:ext cx="1914525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मल्लिनाथ भगवान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2374EA-5A46-842C-2FC0-5FFE13B473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4781" y="1131827"/>
            <a:ext cx="1971675" cy="21530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3A7E46-E126-2C30-02D0-D8E5B7CF2955}"/>
              </a:ext>
            </a:extLst>
          </p:cNvPr>
          <p:cNvSpPr txBox="1"/>
          <p:nvPr/>
        </p:nvSpPr>
        <p:spPr>
          <a:xfrm>
            <a:off x="5220495" y="3194489"/>
            <a:ext cx="197167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महावीर भगवान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3BB520-052E-5C9B-F4F1-98B8798A43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9356" y="1144294"/>
            <a:ext cx="1885950" cy="24193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281E80C-6339-244E-7060-D96001CA532C}"/>
              </a:ext>
            </a:extLst>
          </p:cNvPr>
          <p:cNvSpPr txBox="1"/>
          <p:nvPr/>
        </p:nvSpPr>
        <p:spPr>
          <a:xfrm>
            <a:off x="7481887" y="3271838"/>
            <a:ext cx="1971675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पार्श्वनाथ भगवान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E878CA-18C1-1FBA-2D2B-4EB56FD7DD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1710" y="1194390"/>
            <a:ext cx="2171701" cy="24288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EB8C1DA-8766-B3F9-18BB-FE9CED33B7E5}"/>
              </a:ext>
            </a:extLst>
          </p:cNvPr>
          <p:cNvSpPr txBox="1"/>
          <p:nvPr/>
        </p:nvSpPr>
        <p:spPr>
          <a:xfrm>
            <a:off x="9891711" y="3271838"/>
            <a:ext cx="215741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नेमिनाथ भगवान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6CF9029-E30E-F8C6-3163-97A4454907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613" y="4068233"/>
            <a:ext cx="2057400" cy="22193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D30EC93-370E-AA1E-04FD-7522FC35A7C4}"/>
              </a:ext>
            </a:extLst>
          </p:cNvPr>
          <p:cNvSpPr txBox="1"/>
          <p:nvPr/>
        </p:nvSpPr>
        <p:spPr>
          <a:xfrm>
            <a:off x="314325" y="5943600"/>
            <a:ext cx="20574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भैस का चिन्ह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178B8B6-B2A1-B083-88C7-48D278BE32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00363" y="4109368"/>
            <a:ext cx="2143125" cy="21431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044F9F3-CD6D-7F3F-627F-62247BE8EFDF}"/>
              </a:ext>
            </a:extLst>
          </p:cNvPr>
          <p:cNvSpPr txBox="1"/>
          <p:nvPr/>
        </p:nvSpPr>
        <p:spPr>
          <a:xfrm>
            <a:off x="2900363" y="5943600"/>
            <a:ext cx="21717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कलश का चिन्ह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BF1C2DC-8999-7EA1-B3C1-5BB2736419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0031" y="4144433"/>
            <a:ext cx="2143125" cy="21431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471E77B-B8DF-453F-2E42-16DDB6304EBA}"/>
              </a:ext>
            </a:extLst>
          </p:cNvPr>
          <p:cNvSpPr txBox="1"/>
          <p:nvPr/>
        </p:nvSpPr>
        <p:spPr>
          <a:xfrm>
            <a:off x="5330030" y="5943600"/>
            <a:ext cx="21431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शेर का चिन्ह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F8D77EF-ED50-D989-4F1F-8A529A27BE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40648" y="4144433"/>
            <a:ext cx="2152650" cy="21240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3692905-43C5-2793-C424-6B0C313DD4DB}"/>
              </a:ext>
            </a:extLst>
          </p:cNvPr>
          <p:cNvSpPr txBox="1"/>
          <p:nvPr/>
        </p:nvSpPr>
        <p:spPr>
          <a:xfrm>
            <a:off x="7731122" y="5943600"/>
            <a:ext cx="21717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सर्प का चिन्ह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01170F3-9237-0698-2D7E-B949A09AF7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31425" y="4109369"/>
            <a:ext cx="1914525" cy="15621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8974348-4DB1-795A-9461-94BB36AD96ED}"/>
              </a:ext>
            </a:extLst>
          </p:cNvPr>
          <p:cNvSpPr txBox="1"/>
          <p:nvPr/>
        </p:nvSpPr>
        <p:spPr>
          <a:xfrm>
            <a:off x="10131425" y="5700713"/>
            <a:ext cx="19177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शंख का चिन्ह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1FB56B0-84AB-0070-BB69-2E11368B23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1619" y="3271838"/>
            <a:ext cx="682811" cy="792549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6050E290-DC5F-3F0F-8699-0770E25D37A7}"/>
              </a:ext>
            </a:extLst>
          </p:cNvPr>
          <p:cNvSpPr/>
          <p:nvPr/>
        </p:nvSpPr>
        <p:spPr>
          <a:xfrm>
            <a:off x="3506582" y="3429000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1BFF473-2BB4-47D4-07A5-ED1F9210E8FE}"/>
              </a:ext>
            </a:extLst>
          </p:cNvPr>
          <p:cNvSpPr/>
          <p:nvPr/>
        </p:nvSpPr>
        <p:spPr>
          <a:xfrm>
            <a:off x="5984589" y="3483204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5066994-13D1-D4AD-C173-23CC8D805BFA}"/>
              </a:ext>
            </a:extLst>
          </p:cNvPr>
          <p:cNvSpPr/>
          <p:nvPr/>
        </p:nvSpPr>
        <p:spPr>
          <a:xfrm>
            <a:off x="8597359" y="3394544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21FAFF6-B7D8-E2E6-334E-F27A3107E78C}"/>
              </a:ext>
            </a:extLst>
          </p:cNvPr>
          <p:cNvSpPr/>
          <p:nvPr/>
        </p:nvSpPr>
        <p:spPr>
          <a:xfrm>
            <a:off x="10793298" y="3569358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EC184B9-EFD8-9D98-B613-F903662C07DA}"/>
              </a:ext>
            </a:extLst>
          </p:cNvPr>
          <p:cNvSpPr/>
          <p:nvPr/>
        </p:nvSpPr>
        <p:spPr>
          <a:xfrm>
            <a:off x="1001619" y="6232445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7433FCF-BC62-C77F-210E-9C3CC82C1CC0}"/>
              </a:ext>
            </a:extLst>
          </p:cNvPr>
          <p:cNvSpPr/>
          <p:nvPr/>
        </p:nvSpPr>
        <p:spPr>
          <a:xfrm>
            <a:off x="3690824" y="6248460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 </a:t>
            </a: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85D04A4-9B1E-054A-C1FD-E425DE3B472E}"/>
              </a:ext>
            </a:extLst>
          </p:cNvPr>
          <p:cNvSpPr/>
          <p:nvPr/>
        </p:nvSpPr>
        <p:spPr>
          <a:xfrm>
            <a:off x="6106203" y="6231461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C2255A9-0E53-A2A9-8BA1-493BBC72975A}"/>
              </a:ext>
            </a:extLst>
          </p:cNvPr>
          <p:cNvSpPr/>
          <p:nvPr/>
        </p:nvSpPr>
        <p:spPr>
          <a:xfrm>
            <a:off x="9191617" y="6152072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33E892C-1A89-FCF3-0A5A-CF1DB953DDF7}"/>
              </a:ext>
            </a:extLst>
          </p:cNvPr>
          <p:cNvSpPr/>
          <p:nvPr/>
        </p:nvSpPr>
        <p:spPr>
          <a:xfrm>
            <a:off x="10894992" y="5987363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25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0495B6E3-D68D-F12E-1063-649BAE92D7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367915" y="3083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A3A27-40AB-5A0D-1A6E-133875D26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1" y="1604433"/>
            <a:ext cx="10131425" cy="3649133"/>
          </a:xfrm>
          <a:ln>
            <a:solidFill>
              <a:srgbClr val="FFFF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i-IN" sz="4000" dirty="0"/>
              <a:t>पंच  बाल्यति </a:t>
            </a:r>
          </a:p>
          <a:p>
            <a:pPr marL="0" indent="0" algn="ctr">
              <a:buNone/>
            </a:pPr>
            <a:r>
              <a:rPr lang="hi-IN" sz="4000" dirty="0"/>
              <a:t>+</a:t>
            </a:r>
          </a:p>
          <a:p>
            <a:pPr marL="0" indent="0" algn="ctr">
              <a:buNone/>
            </a:pPr>
            <a:r>
              <a:rPr lang="hi-IN" sz="4000" dirty="0"/>
              <a:t>चिन्ह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327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C3AC5-42EF-3E59-178F-1C9A7F31B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89467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1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B73BBF-2C54-4480-D97B-AB3B37422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3350" y="757237"/>
            <a:ext cx="2390775" cy="1914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4F12B3-216B-1864-CA84-030B6A899CEB}"/>
              </a:ext>
            </a:extLst>
          </p:cNvPr>
          <p:cNvSpPr txBox="1"/>
          <p:nvPr/>
        </p:nvSpPr>
        <p:spPr>
          <a:xfrm>
            <a:off x="128587" y="2471707"/>
            <a:ext cx="24003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ऐरावत हाथी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E191C9-6785-85BA-8D9F-CE42AB9052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1300" y="811991"/>
            <a:ext cx="2019300" cy="19145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4F40CB-2DA4-EE34-12BE-B3EF753C79F1}"/>
              </a:ext>
            </a:extLst>
          </p:cNvPr>
          <p:cNvSpPr txBox="1"/>
          <p:nvPr/>
        </p:nvSpPr>
        <p:spPr>
          <a:xfrm>
            <a:off x="2757488" y="2471707"/>
            <a:ext cx="20431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लक्ष्मी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63E84A-8551-D81B-60DF-876314DEB4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1" y="811991"/>
            <a:ext cx="2214562" cy="1600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D43BD4-489D-F1C2-BFE4-6D99B223C7A8}"/>
              </a:ext>
            </a:extLst>
          </p:cNvPr>
          <p:cNvSpPr txBox="1"/>
          <p:nvPr/>
        </p:nvSpPr>
        <p:spPr>
          <a:xfrm>
            <a:off x="5038725" y="2394509"/>
            <a:ext cx="217646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श्वेत भैस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E5EB274-9595-BD3F-FA86-72E1904238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7275" y="771524"/>
            <a:ext cx="2019300" cy="1600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EFB336-D12D-3C57-4245-39F9D9F28A7A}"/>
              </a:ext>
            </a:extLst>
          </p:cNvPr>
          <p:cNvSpPr txBox="1"/>
          <p:nvPr/>
        </p:nvSpPr>
        <p:spPr>
          <a:xfrm>
            <a:off x="7407275" y="2371724"/>
            <a:ext cx="2003425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उदित होता हुआ सूर्य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C931C38-786F-34BB-1A5D-989B9FCDB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0087" y="757237"/>
            <a:ext cx="2600325" cy="1600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6E51EB-CBD3-E8F3-A139-BEA9DBBC42E3}"/>
              </a:ext>
            </a:extLst>
          </p:cNvPr>
          <p:cNvSpPr txBox="1"/>
          <p:nvPr/>
        </p:nvSpPr>
        <p:spPr>
          <a:xfrm>
            <a:off x="9590087" y="2371724"/>
            <a:ext cx="260191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चंद्रमा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54D9F7-C852-E3A5-03C1-B713FF69BD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587" y="3714749"/>
            <a:ext cx="2200275" cy="20859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BCFA913-B4B4-197E-131B-A9E9F6BCF962}"/>
              </a:ext>
            </a:extLst>
          </p:cNvPr>
          <p:cNvSpPr txBox="1"/>
          <p:nvPr/>
        </p:nvSpPr>
        <p:spPr>
          <a:xfrm>
            <a:off x="128587" y="5800725"/>
            <a:ext cx="2171700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किलोल करता हुआ मछली युगल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8F7C89E-EDFA-F1F6-EB9F-C80422690D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4625" y="3710144"/>
            <a:ext cx="2085976" cy="206082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94A35BA-A896-1C72-6F15-4D058CD45560}"/>
              </a:ext>
            </a:extLst>
          </p:cNvPr>
          <p:cNvSpPr txBox="1"/>
          <p:nvPr/>
        </p:nvSpPr>
        <p:spPr>
          <a:xfrm>
            <a:off x="2714625" y="5774545"/>
            <a:ext cx="208597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कलश युगल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4ECBDA5-C8C5-2333-4410-5E9BDE5279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48251" y="3739900"/>
            <a:ext cx="2176462" cy="196084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ABB188A-EEBD-9E8B-8089-37E724B12458}"/>
              </a:ext>
            </a:extLst>
          </p:cNvPr>
          <p:cNvSpPr txBox="1"/>
          <p:nvPr/>
        </p:nvSpPr>
        <p:spPr>
          <a:xfrm>
            <a:off x="5029201" y="5682970"/>
            <a:ext cx="217646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सरोवर</a:t>
            </a:r>
            <a:r>
              <a:rPr lang="hi-I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47EAC80-035D-1105-692D-8D17A1F7D8E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33705"/>
          <a:stretch/>
        </p:blipFill>
        <p:spPr>
          <a:xfrm>
            <a:off x="7472363" y="3714749"/>
            <a:ext cx="1938337" cy="214312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5E7A8C5-B49E-8DF3-59B8-58F0C758519D}"/>
              </a:ext>
            </a:extLst>
          </p:cNvPr>
          <p:cNvSpPr txBox="1"/>
          <p:nvPr/>
        </p:nvSpPr>
        <p:spPr>
          <a:xfrm>
            <a:off x="7453313" y="5675592"/>
            <a:ext cx="195738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दो पुष्प मालाये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8D309E4-03A0-99BA-7344-EB48E4F3DD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96437" y="3714749"/>
            <a:ext cx="2438400" cy="18764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1AE67BA-8FE4-C4F4-720C-9373402AFF19}"/>
              </a:ext>
            </a:extLst>
          </p:cNvPr>
          <p:cNvSpPr txBox="1"/>
          <p:nvPr/>
        </p:nvSpPr>
        <p:spPr>
          <a:xfrm>
            <a:off x="9578974" y="5591174"/>
            <a:ext cx="247332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सिंहासन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17DB997-30B3-4204-B9B2-D256543204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7331" y="2746976"/>
            <a:ext cx="682811" cy="792549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E5450DAD-1004-D16F-6D6F-941BCE7F8244}"/>
              </a:ext>
            </a:extLst>
          </p:cNvPr>
          <p:cNvSpPr/>
          <p:nvPr/>
        </p:nvSpPr>
        <p:spPr>
          <a:xfrm>
            <a:off x="3483655" y="2723464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C92E591-7B12-C69E-B350-68B0F8C260D0}"/>
              </a:ext>
            </a:extLst>
          </p:cNvPr>
          <p:cNvSpPr/>
          <p:nvPr/>
        </p:nvSpPr>
        <p:spPr>
          <a:xfrm>
            <a:off x="6171632" y="2617974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8364DFA-1AC3-6AF5-ECE7-E9DCF1FC54C7}"/>
              </a:ext>
            </a:extLst>
          </p:cNvPr>
          <p:cNvSpPr/>
          <p:nvPr/>
        </p:nvSpPr>
        <p:spPr>
          <a:xfrm>
            <a:off x="8290830" y="2723464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E69E52E-0AD2-5744-5997-75C5552005A5}"/>
              </a:ext>
            </a:extLst>
          </p:cNvPr>
          <p:cNvSpPr/>
          <p:nvPr/>
        </p:nvSpPr>
        <p:spPr>
          <a:xfrm>
            <a:off x="10978807" y="2485554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B6430BE-ED3F-D830-0FF4-17C6BC159310}"/>
              </a:ext>
            </a:extLst>
          </p:cNvPr>
          <p:cNvSpPr/>
          <p:nvPr/>
        </p:nvSpPr>
        <p:spPr>
          <a:xfrm>
            <a:off x="1621289" y="6295682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F001527-ACF2-8BCD-1AC8-C98AAA5A40A9}"/>
              </a:ext>
            </a:extLst>
          </p:cNvPr>
          <p:cNvSpPr/>
          <p:nvPr/>
        </p:nvSpPr>
        <p:spPr>
          <a:xfrm>
            <a:off x="4058897" y="5991284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6984682-8437-43C6-1217-4851A418542C}"/>
              </a:ext>
            </a:extLst>
          </p:cNvPr>
          <p:cNvSpPr/>
          <p:nvPr/>
        </p:nvSpPr>
        <p:spPr>
          <a:xfrm>
            <a:off x="6096000" y="5801935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E98EABE-531C-9991-D9F4-7FFBA4998A83}"/>
              </a:ext>
            </a:extLst>
          </p:cNvPr>
          <p:cNvSpPr/>
          <p:nvPr/>
        </p:nvSpPr>
        <p:spPr>
          <a:xfrm>
            <a:off x="8113598" y="6005725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C0A4282-DCF2-8804-64E0-2C1F8F00D059}"/>
              </a:ext>
            </a:extLst>
          </p:cNvPr>
          <p:cNvSpPr/>
          <p:nvPr/>
        </p:nvSpPr>
        <p:spPr>
          <a:xfrm>
            <a:off x="10978807" y="5857874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10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3FBD68C1-0604-8181-D927-F0253FC76D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149013" y="907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4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48449-CF73-3B86-548C-CB7D7FD0C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076" y="1604433"/>
            <a:ext cx="10131425" cy="3649133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4400" dirty="0"/>
              <a:t>माता के 16 स्वपन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940839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D9870-01F1-7F32-7508-553B6BA60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500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1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2BE8285-AEC8-FE94-D765-FA71E37B7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0500" y="821531"/>
            <a:ext cx="2124075" cy="24360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B02E9F-EA63-4EC6-45BE-0C108C305F29}"/>
              </a:ext>
            </a:extLst>
          </p:cNvPr>
          <p:cNvSpPr txBox="1"/>
          <p:nvPr/>
        </p:nvSpPr>
        <p:spPr>
          <a:xfrm>
            <a:off x="128588" y="3178675"/>
            <a:ext cx="218598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मोक्षमार्ग प्रकाशक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A4E7EE-21E0-BFBE-18C1-46337F085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862" y="1026584"/>
            <a:ext cx="2185987" cy="25812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3F9CFA-A0A6-5A2D-506D-5BD73D83E910}"/>
              </a:ext>
            </a:extLst>
          </p:cNvPr>
          <p:cNvSpPr txBox="1"/>
          <p:nvPr/>
        </p:nvSpPr>
        <p:spPr>
          <a:xfrm>
            <a:off x="2700338" y="3257550"/>
            <a:ext cx="2185987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b="1" dirty="0">
                <a:solidFill>
                  <a:srgbClr val="FF0000"/>
                </a:solidFill>
              </a:rPr>
              <a:t>रत्नकरण्ड श्रावकाचार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AFD750-300A-799B-DC5C-093FE5D969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786" y="1007328"/>
            <a:ext cx="1895475" cy="24098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0F8BB8-92F0-7F46-8DDB-BB90AEBC3D67}"/>
              </a:ext>
            </a:extLst>
          </p:cNvPr>
          <p:cNvSpPr txBox="1"/>
          <p:nvPr/>
        </p:nvSpPr>
        <p:spPr>
          <a:xfrm>
            <a:off x="5171280" y="3299854"/>
            <a:ext cx="18859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छहढाला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4B562B-4173-C982-5930-3770F20FEA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93249" y="977831"/>
            <a:ext cx="1847850" cy="24765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16CEADB-F277-CB7C-005D-02CA0AED47B3}"/>
              </a:ext>
            </a:extLst>
          </p:cNvPr>
          <p:cNvSpPr txBox="1"/>
          <p:nvPr/>
        </p:nvSpPr>
        <p:spPr>
          <a:xfrm>
            <a:off x="9491662" y="3257550"/>
            <a:ext cx="185737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परीक्षा मुख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224ADA-1EC1-6CCC-364C-7BE42F1059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9543" y="4048244"/>
            <a:ext cx="2124075" cy="24669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FFAAB7B-71A1-7568-3E6C-F2623DBC96A5}"/>
              </a:ext>
            </a:extLst>
          </p:cNvPr>
          <p:cNvSpPr txBox="1"/>
          <p:nvPr/>
        </p:nvSpPr>
        <p:spPr>
          <a:xfrm>
            <a:off x="128589" y="6143625"/>
            <a:ext cx="215503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तत्त्वार्थसूत्र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36C4DD4-F66B-C3B3-BF48-3CB94A4C18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05086" y="4048245"/>
            <a:ext cx="2124075" cy="24955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09226FF-255B-43AE-4824-B4FFFE443E5B}"/>
              </a:ext>
            </a:extLst>
          </p:cNvPr>
          <p:cNvSpPr txBox="1"/>
          <p:nvPr/>
        </p:nvSpPr>
        <p:spPr>
          <a:xfrm>
            <a:off x="2605086" y="6143625"/>
            <a:ext cx="2124075" cy="37153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पद्मपुराण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8CAF5C7-40A5-BE1C-EF83-EFB51BB923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57786" y="3962578"/>
            <a:ext cx="1800225" cy="25431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291A6BA-1AAE-F742-8253-E65AF4724BC4}"/>
              </a:ext>
            </a:extLst>
          </p:cNvPr>
          <p:cNvSpPr txBox="1"/>
          <p:nvPr/>
        </p:nvSpPr>
        <p:spPr>
          <a:xfrm>
            <a:off x="5148263" y="6068721"/>
            <a:ext cx="1809748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धर्म के दशलक्षण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6D810CE-7735-BD1B-E72F-13E3BC3691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00913" y="3933855"/>
            <a:ext cx="1714500" cy="24098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955CEC0-2C8B-C473-FFBF-3976E9E370AD}"/>
              </a:ext>
            </a:extLst>
          </p:cNvPr>
          <p:cNvSpPr txBox="1"/>
          <p:nvPr/>
        </p:nvSpPr>
        <p:spPr>
          <a:xfrm>
            <a:off x="7315197" y="6068721"/>
            <a:ext cx="170021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</a:rPr>
              <a:t>सर्वार्थ सिद्धि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E38FC6D-A6D0-1D55-9278-B23F0807F6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91662" y="3867387"/>
            <a:ext cx="1809750" cy="25336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49A20AE-B5F8-9EC2-9BAC-FF7ED9CDE3DF}"/>
              </a:ext>
            </a:extLst>
          </p:cNvPr>
          <p:cNvSpPr txBox="1"/>
          <p:nvPr/>
        </p:nvSpPr>
        <p:spPr>
          <a:xfrm>
            <a:off x="9491662" y="5937379"/>
            <a:ext cx="1809748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सिद्धचक्र विधान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7105C0B-A11C-D5AF-6C05-32065DB7FF6F}"/>
              </a:ext>
            </a:extLst>
          </p:cNvPr>
          <p:cNvSpPr/>
          <p:nvPr/>
        </p:nvSpPr>
        <p:spPr>
          <a:xfrm>
            <a:off x="880947" y="3499909"/>
            <a:ext cx="590778" cy="46266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F070655-A26D-3F89-CBF3-2D768A6E6A46}"/>
              </a:ext>
            </a:extLst>
          </p:cNvPr>
          <p:cNvSpPr/>
          <p:nvPr/>
        </p:nvSpPr>
        <p:spPr>
          <a:xfrm>
            <a:off x="3425313" y="346861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9933C3E-E5BB-75A6-025F-A6720BBED11D}"/>
              </a:ext>
            </a:extLst>
          </p:cNvPr>
          <p:cNvSpPr/>
          <p:nvPr/>
        </p:nvSpPr>
        <p:spPr>
          <a:xfrm>
            <a:off x="6180188" y="3305098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08A7C8D-2430-187C-B5BD-DF87EAD0C824}"/>
              </a:ext>
            </a:extLst>
          </p:cNvPr>
          <p:cNvSpPr/>
          <p:nvPr/>
        </p:nvSpPr>
        <p:spPr>
          <a:xfrm>
            <a:off x="10750321" y="3245985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EE6F105-9BB8-E759-A7C5-D032C04F28C1}"/>
              </a:ext>
            </a:extLst>
          </p:cNvPr>
          <p:cNvSpPr/>
          <p:nvPr/>
        </p:nvSpPr>
        <p:spPr>
          <a:xfrm>
            <a:off x="1304323" y="6214318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7DFF5EB-2302-1B75-F994-E8C9225337BD}"/>
              </a:ext>
            </a:extLst>
          </p:cNvPr>
          <p:cNvSpPr/>
          <p:nvPr/>
        </p:nvSpPr>
        <p:spPr>
          <a:xfrm>
            <a:off x="3793331" y="6187686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E855E14-36A6-5CB6-DB6E-100E9B9344F1}"/>
              </a:ext>
            </a:extLst>
          </p:cNvPr>
          <p:cNvSpPr/>
          <p:nvPr/>
        </p:nvSpPr>
        <p:spPr>
          <a:xfrm>
            <a:off x="6262454" y="6119892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5F02F70-59B1-F70C-AB3B-BA1813F5A2A3}"/>
              </a:ext>
            </a:extLst>
          </p:cNvPr>
          <p:cNvSpPr/>
          <p:nvPr/>
        </p:nvSpPr>
        <p:spPr>
          <a:xfrm>
            <a:off x="7804317" y="6329393"/>
            <a:ext cx="582760" cy="44721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7CE58B8-7768-CCC4-016D-50994BE6E2AE}"/>
              </a:ext>
            </a:extLst>
          </p:cNvPr>
          <p:cNvSpPr/>
          <p:nvPr/>
        </p:nvSpPr>
        <p:spPr>
          <a:xfrm>
            <a:off x="10615927" y="6119333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n-US" sz="10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8D5561-7B9C-9329-7845-0000A8DDE2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24721" y="1023409"/>
            <a:ext cx="1847850" cy="2476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1C8031-6DA0-5A08-6AFD-2D3D80DDADE4}"/>
              </a:ext>
            </a:extLst>
          </p:cNvPr>
          <p:cNvSpPr txBox="1"/>
          <p:nvPr/>
        </p:nvSpPr>
        <p:spPr>
          <a:xfrm>
            <a:off x="7279763" y="3075057"/>
            <a:ext cx="1857374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पुरुषार्थसिद्ध् उपाय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29159F1-231A-1852-3A77-B083A9B7E327}"/>
              </a:ext>
            </a:extLst>
          </p:cNvPr>
          <p:cNvSpPr/>
          <p:nvPr/>
        </p:nvSpPr>
        <p:spPr>
          <a:xfrm>
            <a:off x="8016361" y="3400229"/>
            <a:ext cx="590778" cy="40804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3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35F49CE0-E536-02E3-DE9B-36BEBE102A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201942" y="1240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6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24F65-C4B1-6C00-7CF2-ECB4AD03C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1" y="166688"/>
            <a:ext cx="10131425" cy="1456267"/>
          </a:xfr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300" endPos="5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>
            <a:normAutofit/>
          </a:bodyPr>
          <a:lstStyle/>
          <a:p>
            <a:pPr algn="ctr"/>
            <a:r>
              <a:rPr lang="hi-IN" sz="4400" b="1" u="sng" dirty="0"/>
              <a:t>नियमावली :-</a:t>
            </a:r>
            <a:endParaRPr lang="en-US" sz="44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FBD01-3C19-A7E8-E89F-26EEC8D9D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1" y="1356254"/>
            <a:ext cx="10744199" cy="5101696"/>
          </a:xfrm>
        </p:spPr>
        <p:txBody>
          <a:bodyPr>
            <a:normAutofit/>
          </a:bodyPr>
          <a:lstStyle/>
          <a:p>
            <a:r>
              <a:rPr lang="hi-IN" sz="4000" dirty="0">
                <a:latin typeface="Kokila" panose="020B0604020202020204" pitchFamily="34" charset="0"/>
                <a:cs typeface="Kokila" panose="020B0604020202020204" pitchFamily="34" charset="0"/>
              </a:rPr>
              <a:t>यह खेल 4 teams मे खेला जाएगा |</a:t>
            </a:r>
          </a:p>
          <a:p>
            <a:r>
              <a:rPr lang="hi-IN" sz="4000" dirty="0">
                <a:latin typeface="Kokila" panose="020B0604020202020204" pitchFamily="34" charset="0"/>
                <a:cs typeface="Kokila" panose="020B0604020202020204" pitchFamily="34" charset="0"/>
              </a:rPr>
              <a:t>यहाँ आपको एक साथ कुल 10  चित्र दिखाए जाएंगे, जिन्हे निर्धारित टीम को 1 मिनट के समय मे क्रमश: याद करना होगा |</a:t>
            </a:r>
          </a:p>
          <a:p>
            <a:r>
              <a:rPr lang="hi-IN" sz="4000" dirty="0">
                <a:latin typeface="Kokila" panose="020B0604020202020204" pitchFamily="34" charset="0"/>
                <a:cs typeface="Kokila" panose="020B0604020202020204" pitchFamily="34" charset="0"/>
              </a:rPr>
              <a:t>तत्पश्चात् संचालकों द्वारा पूछे जाने पर </a:t>
            </a:r>
            <a:r>
              <a:rPr lang="hi-IN" sz="4000" b="1" dirty="0">
                <a:latin typeface="Kokila" panose="020B0604020202020204" pitchFamily="34" charset="0"/>
                <a:cs typeface="Kokila" panose="020B0604020202020204" pitchFamily="34" charset="0"/>
              </a:rPr>
              <a:t>क्रमश: </a:t>
            </a:r>
            <a:r>
              <a:rPr lang="hi-IN" sz="4000" dirty="0">
                <a:latin typeface="Kokila" panose="020B0604020202020204" pitchFamily="34" charset="0"/>
                <a:cs typeface="Kokila" panose="020B0604020202020204" pitchFamily="34" charset="0"/>
              </a:rPr>
              <a:t>ही</a:t>
            </a:r>
            <a:r>
              <a:rPr lang="hi-IN" sz="4000" b="1" dirty="0">
                <a:latin typeface="Kokila" panose="020B0604020202020204" pitchFamily="34" charset="0"/>
                <a:cs typeface="Kokila" panose="020B0604020202020204" pitchFamily="34" charset="0"/>
              </a:rPr>
              <a:t> </a:t>
            </a:r>
            <a:r>
              <a:rPr lang="hi-IN" sz="4000" dirty="0">
                <a:latin typeface="Kokila" panose="020B0604020202020204" pitchFamily="34" charset="0"/>
                <a:cs typeface="Kokila" panose="020B0604020202020204" pitchFamily="34" charset="0"/>
              </a:rPr>
              <a:t> सुनाना होगा |</a:t>
            </a:r>
          </a:p>
          <a:p>
            <a:r>
              <a:rPr lang="hi-IN" sz="4000" dirty="0">
                <a:latin typeface="Kokila" panose="020B0604020202020204" pitchFamily="34" charset="0"/>
                <a:cs typeface="Kokila" panose="020B0604020202020204" pitchFamily="34" charset="0"/>
              </a:rPr>
              <a:t>साथ ही उन चित्रों से कौनसे  जैन सिद्धांत दर्शाया जा रहा हैं वह भी बताना होगा |</a:t>
            </a:r>
            <a:endParaRPr lang="en-US" sz="4000" dirty="0">
              <a:latin typeface="Kokila" panose="020B0604020202020204" pitchFamily="34" charset="0"/>
              <a:cs typeface="Kokil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081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5B7CC-785D-E614-CDC7-E5C26D8D7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484E2-D91A-A6F1-C00A-6FBE3288100E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6600" dirty="0"/>
              <a:t>मूल आगम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086268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39186-DDC6-86EE-3012-A0366357E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89467"/>
            <a:ext cx="10131425" cy="1456267"/>
          </a:xfrm>
        </p:spPr>
        <p:txBody>
          <a:bodyPr/>
          <a:lstStyle/>
          <a:p>
            <a:r>
              <a:rPr lang="en-US" dirty="0"/>
              <a:t>TEAM 2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706E82-E4EF-356D-332A-A78DC2FDB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878682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9FAA17-70D7-B9F2-1F98-CA2E6E03C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85251"/>
            <a:ext cx="2143125" cy="5730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32A101-0903-BA3A-D6DE-3D8B244E3C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4575" y="878682"/>
            <a:ext cx="2390775" cy="19145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B01086-4C00-6A3D-F2C5-549C02790209}"/>
              </a:ext>
            </a:extLst>
          </p:cNvPr>
          <p:cNvSpPr txBox="1"/>
          <p:nvPr/>
        </p:nvSpPr>
        <p:spPr>
          <a:xfrm>
            <a:off x="2314575" y="2686050"/>
            <a:ext cx="239077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चंवर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E59708-D0C7-D040-320B-0E738753D0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6799" y="872325"/>
            <a:ext cx="1724026" cy="19994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B9A25CF-6EBA-A319-0044-4CC54D941210}"/>
              </a:ext>
            </a:extLst>
          </p:cNvPr>
          <p:cNvSpPr txBox="1"/>
          <p:nvPr/>
        </p:nvSpPr>
        <p:spPr>
          <a:xfrm>
            <a:off x="4876799" y="2666730"/>
            <a:ext cx="172402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सुर पुष्प वृष्टि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8F5AF4-6BF9-776A-455B-11AEC3C8D5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0361" y="872325"/>
            <a:ext cx="2143125" cy="21431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0671427-357B-5A4F-AF66-688645B2DFF4}"/>
              </a:ext>
            </a:extLst>
          </p:cNvPr>
          <p:cNvSpPr txBox="1"/>
          <p:nvPr/>
        </p:nvSpPr>
        <p:spPr>
          <a:xfrm>
            <a:off x="6710361" y="2871788"/>
            <a:ext cx="2162177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अशोक वृक्ष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D6DE06-7B51-DE91-7D79-3EF2ADE0218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26567"/>
          <a:stretch/>
        </p:blipFill>
        <p:spPr>
          <a:xfrm>
            <a:off x="2314575" y="3567113"/>
            <a:ext cx="2162177" cy="19764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A752A4-1937-2948-52E1-E1DE69AC92A3}"/>
              </a:ext>
            </a:extLst>
          </p:cNvPr>
          <p:cNvSpPr txBox="1"/>
          <p:nvPr/>
        </p:nvSpPr>
        <p:spPr>
          <a:xfrm>
            <a:off x="8986837" y="2871788"/>
            <a:ext cx="23812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दिव्यध्वनी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3649516-9607-2275-5243-C2453B1D79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099" y="3567113"/>
            <a:ext cx="2066925" cy="22193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486EF75-9331-8957-EED2-7582E61E14B8}"/>
              </a:ext>
            </a:extLst>
          </p:cNvPr>
          <p:cNvSpPr txBox="1"/>
          <p:nvPr/>
        </p:nvSpPr>
        <p:spPr>
          <a:xfrm>
            <a:off x="1" y="5543550"/>
            <a:ext cx="210502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भामंडल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942A56-472D-B3F4-4E6E-0E6E1DFF546E}"/>
              </a:ext>
            </a:extLst>
          </p:cNvPr>
          <p:cNvSpPr txBox="1"/>
          <p:nvPr/>
        </p:nvSpPr>
        <p:spPr>
          <a:xfrm>
            <a:off x="2314575" y="5543550"/>
            <a:ext cx="21431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देव दुन्दुभी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55F5500-3DDF-42A2-CD4A-C66594F2A7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6362" y="878682"/>
            <a:ext cx="2381250" cy="19931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A92212-06C3-04EC-2D86-9C0A6A6C90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7750" y="3607534"/>
            <a:ext cx="1743075" cy="197643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0B65015-E80F-7D43-78B5-168AEAE7F713}"/>
              </a:ext>
            </a:extLst>
          </p:cNvPr>
          <p:cNvSpPr txBox="1"/>
          <p:nvPr/>
        </p:nvSpPr>
        <p:spPr>
          <a:xfrm>
            <a:off x="4876799" y="5583971"/>
            <a:ext cx="172402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छत्र त्रय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A32583B-6F18-65C9-21D5-EE9344CBDD2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34186" y="3607534"/>
            <a:ext cx="2152651" cy="197643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F379097-0302-5BF4-1717-1D625C6D3091}"/>
              </a:ext>
            </a:extLst>
          </p:cNvPr>
          <p:cNvSpPr txBox="1"/>
          <p:nvPr/>
        </p:nvSpPr>
        <p:spPr>
          <a:xfrm>
            <a:off x="6824660" y="5543550"/>
            <a:ext cx="216217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सम्मेद शिखर जी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38C55C4-E5F9-ECB1-CC93-DC3E3EE043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20198" y="3586103"/>
            <a:ext cx="2381250" cy="195744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A8BF5DE-B118-2272-DFD1-44C266B0F907}"/>
              </a:ext>
            </a:extLst>
          </p:cNvPr>
          <p:cNvSpPr txBox="1"/>
          <p:nvPr/>
        </p:nvSpPr>
        <p:spPr>
          <a:xfrm>
            <a:off x="9220198" y="5557838"/>
            <a:ext cx="2481265" cy="40005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गिरनार जी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55EF8BB-5A5F-EC16-9F29-BBF4B45F12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1239" y="2774564"/>
            <a:ext cx="865707" cy="792549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82A7A02B-6A70-B2C4-8D47-E48C1DB90A80}"/>
              </a:ext>
            </a:extLst>
          </p:cNvPr>
          <p:cNvSpPr/>
          <p:nvPr/>
        </p:nvSpPr>
        <p:spPr>
          <a:xfrm>
            <a:off x="3214573" y="278941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7D87E88-C736-A878-C7FC-84AF945254A4}"/>
              </a:ext>
            </a:extLst>
          </p:cNvPr>
          <p:cNvSpPr/>
          <p:nvPr/>
        </p:nvSpPr>
        <p:spPr>
          <a:xfrm>
            <a:off x="5481640" y="3015449"/>
            <a:ext cx="590778" cy="45901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3149577-8FA2-4750-C6A4-C5EA49695B41}"/>
              </a:ext>
            </a:extLst>
          </p:cNvPr>
          <p:cNvSpPr/>
          <p:nvPr/>
        </p:nvSpPr>
        <p:spPr>
          <a:xfrm>
            <a:off x="7991134" y="288610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0AF6861-CF2D-38D7-EBE5-B5EF86868964}"/>
              </a:ext>
            </a:extLst>
          </p:cNvPr>
          <p:cNvSpPr/>
          <p:nvPr/>
        </p:nvSpPr>
        <p:spPr>
          <a:xfrm>
            <a:off x="10460830" y="280480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A349F18-EECC-611F-4C7B-6A7E6C27D0F4}"/>
              </a:ext>
            </a:extLst>
          </p:cNvPr>
          <p:cNvSpPr/>
          <p:nvPr/>
        </p:nvSpPr>
        <p:spPr>
          <a:xfrm>
            <a:off x="1071561" y="5618694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EDD38E5-8E7E-E558-2E54-47CD19CF5C68}"/>
              </a:ext>
            </a:extLst>
          </p:cNvPr>
          <p:cNvSpPr/>
          <p:nvPr/>
        </p:nvSpPr>
        <p:spPr>
          <a:xfrm>
            <a:off x="3581059" y="571227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81493C5-6DBD-EAAB-C281-C86885FD6EC1}"/>
              </a:ext>
            </a:extLst>
          </p:cNvPr>
          <p:cNvSpPr/>
          <p:nvPr/>
        </p:nvSpPr>
        <p:spPr>
          <a:xfrm>
            <a:off x="5924783" y="573026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07B96AB-C8CA-2949-F0EE-C2BC511752DD}"/>
              </a:ext>
            </a:extLst>
          </p:cNvPr>
          <p:cNvSpPr/>
          <p:nvPr/>
        </p:nvSpPr>
        <p:spPr>
          <a:xfrm>
            <a:off x="8058382" y="5885737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C235AC5-A4E8-D5D5-DE99-681F325027EA}"/>
              </a:ext>
            </a:extLst>
          </p:cNvPr>
          <p:cNvSpPr/>
          <p:nvPr/>
        </p:nvSpPr>
        <p:spPr>
          <a:xfrm>
            <a:off x="10717892" y="575786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9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DEE08238-F045-81A6-7ED7-36FD0D5DD5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296648" y="1588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31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DB75E-D82F-BCDB-6B08-2C0770D58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254B6-E19D-5A29-D0EE-D8D37C0221A7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i-IN" sz="6000" dirty="0"/>
              <a:t>अष्ट प्रतिहार्य </a:t>
            </a:r>
          </a:p>
          <a:p>
            <a:pPr marL="0" indent="0" algn="ctr">
              <a:buNone/>
            </a:pPr>
            <a:r>
              <a:rPr lang="hi-IN" sz="6000" dirty="0"/>
              <a:t>+</a:t>
            </a:r>
          </a:p>
          <a:p>
            <a:pPr marL="0" indent="0" algn="ctr">
              <a:buNone/>
            </a:pPr>
            <a:r>
              <a:rPr lang="hi-IN" sz="6000" dirty="0"/>
              <a:t>सिद्ध क्षेत्र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78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AD2F0-6CEB-A90B-E3BC-794D1950C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4787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3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27B7B2-50C3-51FB-F428-478980CF74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t="15707"/>
          <a:stretch/>
        </p:blipFill>
        <p:spPr>
          <a:xfrm>
            <a:off x="135732" y="1037167"/>
            <a:ext cx="2536032" cy="19203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DFF8AF-310C-A073-5CB6-4DEDF14134AC}"/>
              </a:ext>
            </a:extLst>
          </p:cNvPr>
          <p:cNvSpPr txBox="1"/>
          <p:nvPr/>
        </p:nvSpPr>
        <p:spPr>
          <a:xfrm>
            <a:off x="142874" y="2957513"/>
            <a:ext cx="252888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दीपावली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9B879D-B5A9-051D-DBED-F9F2A2AE1A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497" y="1037167"/>
            <a:ext cx="2107404" cy="23413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3CF2B7-DE18-A292-05A0-5E2AE49AFEA1}"/>
              </a:ext>
            </a:extLst>
          </p:cNvPr>
          <p:cNvSpPr txBox="1"/>
          <p:nvPr/>
        </p:nvSpPr>
        <p:spPr>
          <a:xfrm>
            <a:off x="2807496" y="2978415"/>
            <a:ext cx="210740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रक्षाबंधन</a:t>
            </a:r>
            <a:r>
              <a:rPr lang="hi-IN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A9304C-FE85-1DA1-96BF-F43C2B9CBC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91" t="17164"/>
          <a:stretch/>
        </p:blipFill>
        <p:spPr>
          <a:xfrm>
            <a:off x="5065712" y="1037167"/>
            <a:ext cx="2338387" cy="1941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D53CB9-A7FA-CB68-1F3E-43EEEC3BA366}"/>
              </a:ext>
            </a:extLst>
          </p:cNvPr>
          <p:cNvSpPr txBox="1"/>
          <p:nvPr/>
        </p:nvSpPr>
        <p:spPr>
          <a:xfrm>
            <a:off x="5070474" y="2957513"/>
            <a:ext cx="23336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श्रुत पंचमी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5B82DE-F09D-5CFA-8FD0-7665B98EE6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5632" y="1027305"/>
            <a:ext cx="2304259" cy="21302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612F9-F3D7-FE42-65E8-D41254D154A1}"/>
              </a:ext>
            </a:extLst>
          </p:cNvPr>
          <p:cNvSpPr txBox="1"/>
          <p:nvPr/>
        </p:nvSpPr>
        <p:spPr>
          <a:xfrm>
            <a:off x="7615632" y="2957513"/>
            <a:ext cx="23336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अक्षय तृतीया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15D669-E8CE-D676-E307-7F49C6B3BE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4830" y="1027305"/>
            <a:ext cx="2009775" cy="18756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522F596-018F-4CDD-2C3D-288CD06F3B22}"/>
              </a:ext>
            </a:extLst>
          </p:cNvPr>
          <p:cNvSpPr txBox="1"/>
          <p:nvPr/>
        </p:nvSpPr>
        <p:spPr>
          <a:xfrm>
            <a:off x="10104830" y="2732176"/>
            <a:ext cx="200977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वीर शासन जयंती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FF034D-6B1A-2FD3-715A-A56544AA2E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733" y="3606331"/>
            <a:ext cx="2321718" cy="26860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BA35F7D-364D-EA87-4620-F9449E839414}"/>
              </a:ext>
            </a:extLst>
          </p:cNvPr>
          <p:cNvSpPr txBox="1"/>
          <p:nvPr/>
        </p:nvSpPr>
        <p:spPr>
          <a:xfrm>
            <a:off x="142874" y="5892271"/>
            <a:ext cx="230028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दस लक्षण महापर्व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531300-2C3D-BC92-8F4D-B780BEA11D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1763" y="3606331"/>
            <a:ext cx="1943100" cy="23526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6DB477E-30DE-809F-A436-24713CB8E2A1}"/>
              </a:ext>
            </a:extLst>
          </p:cNvPr>
          <p:cNvSpPr txBox="1"/>
          <p:nvPr/>
        </p:nvSpPr>
        <p:spPr>
          <a:xfrm>
            <a:off x="2671763" y="5892271"/>
            <a:ext cx="19288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अष्टान्हिका पर्व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4351970-D65D-A180-451B-B30FFD90E5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68862" y="3612885"/>
            <a:ext cx="2143125" cy="23413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37C727F-F07F-BCD5-013F-7F85E53610F8}"/>
              </a:ext>
            </a:extLst>
          </p:cNvPr>
          <p:cNvSpPr txBox="1"/>
          <p:nvPr/>
        </p:nvSpPr>
        <p:spPr>
          <a:xfrm>
            <a:off x="4829175" y="5820833"/>
            <a:ext cx="219313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क्षमावाणी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629637-4F97-B331-F864-C2A337014D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65986" y="3577726"/>
            <a:ext cx="1943100" cy="25146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752F5FB-FA81-198C-AD46-1CAC41E5B41F}"/>
              </a:ext>
            </a:extLst>
          </p:cNvPr>
          <p:cNvSpPr txBox="1"/>
          <p:nvPr/>
        </p:nvSpPr>
        <p:spPr>
          <a:xfrm>
            <a:off x="7250904" y="5820833"/>
            <a:ext cx="195818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सोलह कारण पर्व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39A4FCA-836B-772B-0AC9-64324F9682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23397" y="3554221"/>
            <a:ext cx="2232817" cy="226661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A852FAA-9ECD-A99A-AB2F-C789B4097954}"/>
              </a:ext>
            </a:extLst>
          </p:cNvPr>
          <p:cNvSpPr txBox="1"/>
          <p:nvPr/>
        </p:nvSpPr>
        <p:spPr>
          <a:xfrm>
            <a:off x="9463085" y="5804971"/>
            <a:ext cx="219313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अनंत चतुर्दशी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7B39CC2-7C36-8ADC-9FD0-B7EDCF7D1F4D}"/>
              </a:ext>
            </a:extLst>
          </p:cNvPr>
          <p:cNvSpPr/>
          <p:nvPr/>
        </p:nvSpPr>
        <p:spPr>
          <a:xfrm>
            <a:off x="1293018" y="296418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9C8316E-3030-FDC2-9505-226265AE0ADA}"/>
              </a:ext>
            </a:extLst>
          </p:cNvPr>
          <p:cNvSpPr/>
          <p:nvPr/>
        </p:nvSpPr>
        <p:spPr>
          <a:xfrm>
            <a:off x="3993749" y="2911427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99334C5-159D-EB2A-6719-4B8AC6219A2D}"/>
              </a:ext>
            </a:extLst>
          </p:cNvPr>
          <p:cNvSpPr/>
          <p:nvPr/>
        </p:nvSpPr>
        <p:spPr>
          <a:xfrm>
            <a:off x="6610402" y="2918102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8BE4803-C008-48A8-FF80-C377E9ECA17F}"/>
              </a:ext>
            </a:extLst>
          </p:cNvPr>
          <p:cNvSpPr/>
          <p:nvPr/>
        </p:nvSpPr>
        <p:spPr>
          <a:xfrm>
            <a:off x="9204039" y="290293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AD9E336-3880-D4D3-13DD-AB8C1220F16B}"/>
              </a:ext>
            </a:extLst>
          </p:cNvPr>
          <p:cNvSpPr/>
          <p:nvPr/>
        </p:nvSpPr>
        <p:spPr>
          <a:xfrm>
            <a:off x="11109716" y="3020135"/>
            <a:ext cx="590778" cy="47548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1F6336C-D7C1-70A2-4649-A9E3280F2B95}"/>
              </a:ext>
            </a:extLst>
          </p:cNvPr>
          <p:cNvSpPr/>
          <p:nvPr/>
        </p:nvSpPr>
        <p:spPr>
          <a:xfrm>
            <a:off x="997629" y="6181726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DC1C827-4846-A09A-AD1C-5A20DCCC6AD9}"/>
              </a:ext>
            </a:extLst>
          </p:cNvPr>
          <p:cNvSpPr/>
          <p:nvPr/>
        </p:nvSpPr>
        <p:spPr>
          <a:xfrm>
            <a:off x="3315379" y="6219429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9A5E926-D2B7-D90F-C7CF-84D2B1873960}"/>
              </a:ext>
            </a:extLst>
          </p:cNvPr>
          <p:cNvSpPr/>
          <p:nvPr/>
        </p:nvSpPr>
        <p:spPr>
          <a:xfrm>
            <a:off x="6142092" y="600380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0BE0F28-5B99-6A4A-8FB7-3A99E7F2E405}"/>
              </a:ext>
            </a:extLst>
          </p:cNvPr>
          <p:cNvSpPr/>
          <p:nvPr/>
        </p:nvSpPr>
        <p:spPr>
          <a:xfrm>
            <a:off x="8274387" y="613565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A675729-A8A2-B03A-55A5-BBB63DE743B5}"/>
              </a:ext>
            </a:extLst>
          </p:cNvPr>
          <p:cNvSpPr/>
          <p:nvPr/>
        </p:nvSpPr>
        <p:spPr>
          <a:xfrm>
            <a:off x="11037540" y="594663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3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3CE1087D-7F3A-3DDC-0860-F44751B111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76391" y="2185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5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AA46E-917F-02A9-1C6A-F07ED3327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A5F8B-FD12-E859-F59C-0A9B68B4EE8F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6000" dirty="0"/>
              <a:t>शाश्वत पर्व </a:t>
            </a:r>
          </a:p>
          <a:p>
            <a:pPr marL="0" indent="0" algn="ctr">
              <a:buNone/>
            </a:pPr>
            <a:r>
              <a:rPr lang="hi-IN" sz="6000" dirty="0"/>
              <a:t>+</a:t>
            </a:r>
          </a:p>
          <a:p>
            <a:pPr marL="0" indent="0" algn="ctr">
              <a:buNone/>
            </a:pPr>
            <a:r>
              <a:rPr lang="hi-IN" sz="6000" dirty="0"/>
              <a:t>त्रैकालिक पर्व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436539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F2A0D-B164-4E27-D332-22737EAFE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0513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4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9ACC3D-59B7-BF9E-0FDF-E20F98D92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8588" y="980016"/>
            <a:ext cx="1746250" cy="19774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F16115-447F-EEE0-670B-56C3575B9A77}"/>
              </a:ext>
            </a:extLst>
          </p:cNvPr>
          <p:cNvSpPr txBox="1"/>
          <p:nvPr/>
        </p:nvSpPr>
        <p:spPr>
          <a:xfrm>
            <a:off x="100013" y="2900363"/>
            <a:ext cx="18002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आहार दान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A2B162-6EA2-10A8-80D3-4097AE506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8514" y="980015"/>
            <a:ext cx="2303462" cy="19203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5FE312-D366-03D3-9EB1-8E6F5A0A0A6B}"/>
              </a:ext>
            </a:extLst>
          </p:cNvPr>
          <p:cNvSpPr txBox="1"/>
          <p:nvPr/>
        </p:nvSpPr>
        <p:spPr>
          <a:xfrm>
            <a:off x="2028826" y="2900363"/>
            <a:ext cx="235426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औषधि दान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5EAE8-60C9-1ABB-158F-C9CB20BE02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1676" y="980016"/>
            <a:ext cx="2143125" cy="2133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72596B-AA51-D33D-6C17-5A97F19172D8}"/>
              </a:ext>
            </a:extLst>
          </p:cNvPr>
          <p:cNvSpPr txBox="1"/>
          <p:nvPr/>
        </p:nvSpPr>
        <p:spPr>
          <a:xfrm>
            <a:off x="4511676" y="2900363"/>
            <a:ext cx="216058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अभय दान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3BE45B-E64B-AE9D-5419-FAF266DC4C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1489" y="995363"/>
            <a:ext cx="2333625" cy="19621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5BD383-B92D-BA0D-8F4B-626A77CDEFDC}"/>
              </a:ext>
            </a:extLst>
          </p:cNvPr>
          <p:cNvSpPr txBox="1"/>
          <p:nvPr/>
        </p:nvSpPr>
        <p:spPr>
          <a:xfrm>
            <a:off x="6800851" y="2900362"/>
            <a:ext cx="235743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ज्ञान दान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8E3CD6-7FE0-E741-4878-205F80A7B6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04340" y="964668"/>
            <a:ext cx="2619375" cy="19203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F5DCCEA-390C-1B7B-CC9A-656FB828FC14}"/>
              </a:ext>
            </a:extLst>
          </p:cNvPr>
          <p:cNvSpPr txBox="1"/>
          <p:nvPr/>
        </p:nvSpPr>
        <p:spPr>
          <a:xfrm>
            <a:off x="9272588" y="2885015"/>
            <a:ext cx="2686050" cy="41545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वाचना</a:t>
            </a:r>
            <a:r>
              <a:rPr lang="hi-I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7A467EF-3636-5775-F08A-D9A44E8BAA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50" y="3792009"/>
            <a:ext cx="2143125" cy="21431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A2F6C2E-ACB9-6478-3686-270ADA26C44C}"/>
              </a:ext>
            </a:extLst>
          </p:cNvPr>
          <p:cNvSpPr txBox="1"/>
          <p:nvPr/>
        </p:nvSpPr>
        <p:spPr>
          <a:xfrm>
            <a:off x="100013" y="5877984"/>
            <a:ext cx="21574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पृच्छना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7E75B84-8749-9C0E-3026-54FEDF0AD2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22537" y="3789128"/>
            <a:ext cx="2160587" cy="208885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A4875F3-005C-4A86-2F46-383F63C1422C}"/>
              </a:ext>
            </a:extLst>
          </p:cNvPr>
          <p:cNvSpPr txBox="1"/>
          <p:nvPr/>
        </p:nvSpPr>
        <p:spPr>
          <a:xfrm>
            <a:off x="2522537" y="5877984"/>
            <a:ext cx="21574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अनुप्रेक्षा</a:t>
            </a:r>
            <a:r>
              <a:rPr lang="hi-IN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6BE69D-9650-D263-E92E-E2C2D6516C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45061" y="3789128"/>
            <a:ext cx="2157412" cy="23526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E193850-1E34-F639-22CC-F6E267C3AA5D}"/>
              </a:ext>
            </a:extLst>
          </p:cNvPr>
          <p:cNvSpPr txBox="1"/>
          <p:nvPr/>
        </p:nvSpPr>
        <p:spPr>
          <a:xfrm>
            <a:off x="4941886" y="5877984"/>
            <a:ext cx="21574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आम्नाय</a:t>
            </a:r>
            <a:r>
              <a:rPr lang="hi-IN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FCA4CED-201D-96A5-75D5-6ACF12E52E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64410" y="3806355"/>
            <a:ext cx="2305053" cy="205628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00C1FA9-3E30-5195-D5B0-1AB7A427EDD0}"/>
              </a:ext>
            </a:extLst>
          </p:cNvPr>
          <p:cNvSpPr txBox="1"/>
          <p:nvPr/>
        </p:nvSpPr>
        <p:spPr>
          <a:xfrm>
            <a:off x="7364410" y="5862636"/>
            <a:ext cx="230505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धर्मोपदेश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560BD67-6219-48A7-B80D-BD90B00483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01232" y="3806355"/>
            <a:ext cx="2195518" cy="205628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2DA92CB-8D6F-0B08-42F3-5C4D605B129F}"/>
              </a:ext>
            </a:extLst>
          </p:cNvPr>
          <p:cNvSpPr txBox="1"/>
          <p:nvPr/>
        </p:nvSpPr>
        <p:spPr>
          <a:xfrm>
            <a:off x="9901232" y="5826655"/>
            <a:ext cx="219075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स्वाध्याय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8FC5362-4CDF-4C2A-F232-4132B5EBA956}"/>
              </a:ext>
            </a:extLst>
          </p:cNvPr>
          <p:cNvSpPr/>
          <p:nvPr/>
        </p:nvSpPr>
        <p:spPr>
          <a:xfrm>
            <a:off x="1320573" y="295751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ABDE6FE-18E7-16A4-5D2F-BE4C74C0F362}"/>
              </a:ext>
            </a:extLst>
          </p:cNvPr>
          <p:cNvSpPr/>
          <p:nvPr/>
        </p:nvSpPr>
        <p:spPr>
          <a:xfrm>
            <a:off x="3517444" y="288501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4873928-2F7F-3A92-F3FD-80AD6F9212DF}"/>
              </a:ext>
            </a:extLst>
          </p:cNvPr>
          <p:cNvSpPr/>
          <p:nvPr/>
        </p:nvSpPr>
        <p:spPr>
          <a:xfrm>
            <a:off x="5865357" y="2940002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1178FD4-F1FA-1937-B1ED-6A7A2B155204}"/>
              </a:ext>
            </a:extLst>
          </p:cNvPr>
          <p:cNvSpPr/>
          <p:nvPr/>
        </p:nvSpPr>
        <p:spPr>
          <a:xfrm>
            <a:off x="8116547" y="2940002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AD72E54-23BD-2418-DCE4-B61E031F2C63}"/>
              </a:ext>
            </a:extLst>
          </p:cNvPr>
          <p:cNvSpPr/>
          <p:nvPr/>
        </p:nvSpPr>
        <p:spPr>
          <a:xfrm>
            <a:off x="10629330" y="293596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F8F07F7-6DB7-CF4F-D1F0-B837D6FDE7E1}"/>
              </a:ext>
            </a:extLst>
          </p:cNvPr>
          <p:cNvSpPr/>
          <p:nvPr/>
        </p:nvSpPr>
        <p:spPr>
          <a:xfrm>
            <a:off x="1025184" y="601105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FB20E99-32F7-ECFD-4380-FE4BA63B4C31}"/>
              </a:ext>
            </a:extLst>
          </p:cNvPr>
          <p:cNvSpPr/>
          <p:nvPr/>
        </p:nvSpPr>
        <p:spPr>
          <a:xfrm>
            <a:off x="3600336" y="599570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504F96C-C44D-81FA-6EDF-CB31379A81D7}"/>
              </a:ext>
            </a:extLst>
          </p:cNvPr>
          <p:cNvSpPr/>
          <p:nvPr/>
        </p:nvSpPr>
        <p:spPr>
          <a:xfrm>
            <a:off x="6064023" y="5999182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34E0E59-7A8D-B651-DF5C-99CA9BC8E65D}"/>
              </a:ext>
            </a:extLst>
          </p:cNvPr>
          <p:cNvSpPr/>
          <p:nvPr/>
        </p:nvSpPr>
        <p:spPr>
          <a:xfrm>
            <a:off x="8719797" y="603236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D40BDB-B14F-4A40-45AD-C7A3C33F1E4E}"/>
              </a:ext>
            </a:extLst>
          </p:cNvPr>
          <p:cNvSpPr/>
          <p:nvPr/>
        </p:nvSpPr>
        <p:spPr>
          <a:xfrm>
            <a:off x="11208202" y="5959722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sz="1100" dirty="0"/>
              <a:t> </a:t>
            </a:r>
            <a:endParaRPr lang="en-US" sz="1100" dirty="0"/>
          </a:p>
        </p:txBody>
      </p:sp>
      <p:pic>
        <p:nvPicPr>
          <p:cNvPr id="21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950E8A67-04FC-8A5B-865C-A2BF580DA6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220108" y="153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1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67FC2-D555-D74B-8ACE-1DED51B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428DF-4CF4-EF88-6EF6-74F7D4D569B4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i-IN" sz="4800" dirty="0"/>
              <a:t>4 दान </a:t>
            </a:r>
          </a:p>
          <a:p>
            <a:pPr marL="0" indent="0" algn="ctr">
              <a:buNone/>
            </a:pPr>
            <a:r>
              <a:rPr lang="hi-IN" sz="4800" dirty="0"/>
              <a:t>+</a:t>
            </a:r>
          </a:p>
          <a:p>
            <a:pPr marL="0" indent="0" algn="ctr">
              <a:buNone/>
            </a:pPr>
            <a:r>
              <a:rPr lang="hi-IN" sz="4800" dirty="0"/>
              <a:t>स्वाध्याय व उसके अंग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724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86348-C563-184C-7BCA-534CDAA90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0513"/>
            <a:ext cx="10131425" cy="1456267"/>
          </a:xfrm>
        </p:spPr>
        <p:txBody>
          <a:bodyPr/>
          <a:lstStyle/>
          <a:p>
            <a:r>
              <a:rPr lang="en-US" dirty="0"/>
              <a:t>Team 1</a:t>
            </a:r>
          </a:p>
        </p:txBody>
      </p:sp>
      <p:pic>
        <p:nvPicPr>
          <p:cNvPr id="1026" name="Picture 2" descr="आठ अंग की कथाएं | 8 Ang Ki Kathaye ...">
            <a:extLst>
              <a:ext uri="{FF2B5EF4-FFF2-40B4-BE49-F238E27FC236}">
                <a16:creationId xmlns:a16="http://schemas.microsoft.com/office/drawing/2014/main" id="{EB1A9803-F9A1-2E1D-9278-EF36D8B20A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" y="1014413"/>
            <a:ext cx="22479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BB1915-9DBA-BC50-AE3E-CD0293A47EE5}"/>
              </a:ext>
            </a:extLst>
          </p:cNvPr>
          <p:cNvSpPr txBox="1"/>
          <p:nvPr/>
        </p:nvSpPr>
        <p:spPr>
          <a:xfrm>
            <a:off x="142875" y="3028950"/>
            <a:ext cx="22288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नि:शंकित अंग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DF0C72-1498-62F9-F9AC-94551C347627}"/>
              </a:ext>
            </a:extLst>
          </p:cNvPr>
          <p:cNvSpPr txBox="1"/>
          <p:nvPr/>
        </p:nvSpPr>
        <p:spPr>
          <a:xfrm>
            <a:off x="2557462" y="3028950"/>
            <a:ext cx="230346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नि:कांक्षित अंग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A80060-70F1-7DF5-16E8-4F9D45DDA5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46663" y="1052513"/>
            <a:ext cx="2295525" cy="19907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9B9887-7712-E85C-7608-B3DAE731B405}"/>
              </a:ext>
            </a:extLst>
          </p:cNvPr>
          <p:cNvSpPr txBox="1"/>
          <p:nvPr/>
        </p:nvSpPr>
        <p:spPr>
          <a:xfrm>
            <a:off x="5027612" y="3000221"/>
            <a:ext cx="230346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निर्विचिकित्सा अंग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450171-0F62-9667-80BD-11D4E29D9B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9661" y="1028700"/>
            <a:ext cx="2247900" cy="20383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D1EEB1-1B2E-F8D8-B0C2-E8887885556F}"/>
              </a:ext>
            </a:extLst>
          </p:cNvPr>
          <p:cNvSpPr txBox="1"/>
          <p:nvPr/>
        </p:nvSpPr>
        <p:spPr>
          <a:xfrm>
            <a:off x="7459661" y="3043238"/>
            <a:ext cx="2233612" cy="4143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अमूढ़दृष्टि अंग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E3A545-E561-38E8-FBD7-F6102F2A67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71863" y="1028700"/>
            <a:ext cx="2043911" cy="20288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BE7AC9-30C2-C00B-7C06-B10615620CDE}"/>
              </a:ext>
            </a:extLst>
          </p:cNvPr>
          <p:cNvSpPr txBox="1"/>
          <p:nvPr/>
        </p:nvSpPr>
        <p:spPr>
          <a:xfrm>
            <a:off x="9871863" y="3028950"/>
            <a:ext cx="201533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उपगुहन अंग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741565-516A-EE00-323C-1E0FB69F3E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875" y="3937794"/>
            <a:ext cx="2228850" cy="19372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928AFF4-15D5-4F5B-8849-5CBD7200D93C}"/>
              </a:ext>
            </a:extLst>
          </p:cNvPr>
          <p:cNvSpPr txBox="1"/>
          <p:nvPr/>
        </p:nvSpPr>
        <p:spPr>
          <a:xfrm>
            <a:off x="142875" y="5843587"/>
            <a:ext cx="22288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स्तिथिकरण अंग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5B595A4-8B06-ED85-B23A-69D9F967C1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1263" y="3937794"/>
            <a:ext cx="2266950" cy="20097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A14D1BE-963D-C7F9-5971-132203292041}"/>
              </a:ext>
            </a:extLst>
          </p:cNvPr>
          <p:cNvSpPr txBox="1"/>
          <p:nvPr/>
        </p:nvSpPr>
        <p:spPr>
          <a:xfrm>
            <a:off x="2481264" y="5875073"/>
            <a:ext cx="22288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वात्सल्य अंग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1522B5-CFCC-1E92-E964-8615ADA947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7462" y="1023937"/>
            <a:ext cx="2276475" cy="2009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ED7BC98-6B34-4A5C-32A4-3E5AF985F0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43475" y="3895724"/>
            <a:ext cx="2305050" cy="199072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76D602E-48F3-D7C2-3ED6-409EC447BD6D}"/>
              </a:ext>
            </a:extLst>
          </p:cNvPr>
          <p:cNvSpPr txBox="1"/>
          <p:nvPr/>
        </p:nvSpPr>
        <p:spPr>
          <a:xfrm>
            <a:off x="4943475" y="5834063"/>
            <a:ext cx="23050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प्रभावना अंग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AA7A0B0-61E5-D0CC-AC24-EE57136C31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59661" y="3857490"/>
            <a:ext cx="2154236" cy="206719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AF444B7-7206-004E-FAF7-AFFCC5D6E94A}"/>
              </a:ext>
            </a:extLst>
          </p:cNvPr>
          <p:cNvSpPr txBox="1"/>
          <p:nvPr/>
        </p:nvSpPr>
        <p:spPr>
          <a:xfrm>
            <a:off x="7443787" y="5886449"/>
            <a:ext cx="217011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पुण्य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Paap kya hai? बाइबल के अनुसार पाप क्या है? - Masihi Zindagi">
            <a:extLst>
              <a:ext uri="{FF2B5EF4-FFF2-40B4-BE49-F238E27FC236}">
                <a16:creationId xmlns:a16="http://schemas.microsoft.com/office/drawing/2014/main" id="{B5447420-B109-CCE4-B6AE-48A500155B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58"/>
          <a:stretch/>
        </p:blipFill>
        <p:spPr bwMode="auto">
          <a:xfrm>
            <a:off x="9820274" y="3846248"/>
            <a:ext cx="2095499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1D409BF-197C-5A45-E512-BB5AD1B2D8D9}"/>
              </a:ext>
            </a:extLst>
          </p:cNvPr>
          <p:cNvSpPr txBox="1"/>
          <p:nvPr/>
        </p:nvSpPr>
        <p:spPr>
          <a:xfrm>
            <a:off x="9820275" y="5913439"/>
            <a:ext cx="204391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पाप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20E6DEC-BCD9-58CD-F6FF-B38F2B7641C1}"/>
              </a:ext>
            </a:extLst>
          </p:cNvPr>
          <p:cNvSpPr/>
          <p:nvPr/>
        </p:nvSpPr>
        <p:spPr>
          <a:xfrm>
            <a:off x="1769439" y="319059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9696D1F-6E30-F0D1-BA85-A0B5B8C9694B}"/>
              </a:ext>
            </a:extLst>
          </p:cNvPr>
          <p:cNvSpPr/>
          <p:nvPr/>
        </p:nvSpPr>
        <p:spPr>
          <a:xfrm>
            <a:off x="4166250" y="311334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603F0A3-0BB2-880C-C1C0-CD140AC7382E}"/>
              </a:ext>
            </a:extLst>
          </p:cNvPr>
          <p:cNvSpPr/>
          <p:nvPr/>
        </p:nvSpPr>
        <p:spPr>
          <a:xfrm>
            <a:off x="6365816" y="3280957"/>
            <a:ext cx="590778" cy="44372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FB5DA21-C03D-9E61-D9AE-BB7259DE7F23}"/>
              </a:ext>
            </a:extLst>
          </p:cNvPr>
          <p:cNvSpPr/>
          <p:nvPr/>
        </p:nvSpPr>
        <p:spPr>
          <a:xfrm>
            <a:off x="9173308" y="3161957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D00744C-0028-4CF6-CBA0-261EE052A01C}"/>
              </a:ext>
            </a:extLst>
          </p:cNvPr>
          <p:cNvSpPr/>
          <p:nvPr/>
        </p:nvSpPr>
        <p:spPr>
          <a:xfrm>
            <a:off x="11319209" y="313328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66E7C0E-1208-2CA1-2957-95870A95695B}"/>
              </a:ext>
            </a:extLst>
          </p:cNvPr>
          <p:cNvSpPr/>
          <p:nvPr/>
        </p:nvSpPr>
        <p:spPr>
          <a:xfrm>
            <a:off x="1179015" y="6116764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54E7CB3-CF66-87FB-443F-BAD0D4B721BC}"/>
              </a:ext>
            </a:extLst>
          </p:cNvPr>
          <p:cNvSpPr/>
          <p:nvPr/>
        </p:nvSpPr>
        <p:spPr>
          <a:xfrm>
            <a:off x="3954119" y="606090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DDE3202-86F4-398D-6DEE-33608F9C5E2A}"/>
              </a:ext>
            </a:extLst>
          </p:cNvPr>
          <p:cNvSpPr/>
          <p:nvPr/>
        </p:nvSpPr>
        <p:spPr>
          <a:xfrm>
            <a:off x="6591808" y="600814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3139D23-4C75-781B-BEAA-A7648E628C94}"/>
              </a:ext>
            </a:extLst>
          </p:cNvPr>
          <p:cNvSpPr/>
          <p:nvPr/>
        </p:nvSpPr>
        <p:spPr>
          <a:xfrm flipH="1">
            <a:off x="8757668" y="5947569"/>
            <a:ext cx="534024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C14E6FB-3F79-F499-90E7-2A5FB03C3449}"/>
              </a:ext>
            </a:extLst>
          </p:cNvPr>
          <p:cNvSpPr/>
          <p:nvPr/>
        </p:nvSpPr>
        <p:spPr>
          <a:xfrm>
            <a:off x="10842230" y="5976654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5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D781B24A-F57D-5595-073D-167B224CC0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989068" y="152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7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92E3E-780C-6925-E635-5DF66A35C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F3E09-5866-63CF-2C00-B2FB15EFFD5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i-IN" sz="5400" dirty="0"/>
              <a:t>सम्यकत्व के 8 अंग </a:t>
            </a:r>
          </a:p>
          <a:p>
            <a:pPr marL="0" indent="0" algn="ctr">
              <a:buNone/>
            </a:pPr>
            <a:r>
              <a:rPr lang="hi-IN" sz="5400" dirty="0"/>
              <a:t>+</a:t>
            </a:r>
          </a:p>
          <a:p>
            <a:pPr marL="0" indent="0" algn="ctr">
              <a:buNone/>
            </a:pPr>
            <a:r>
              <a:rPr lang="hi-IN" sz="5400" dirty="0"/>
              <a:t>पुण्य+पाप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4763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CBB04-6423-6721-16DE-3CF637B22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33375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2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879356-6194-EE0C-8D69-2AB7157D3D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5256" y="809625"/>
            <a:ext cx="2524125" cy="1809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314457-CDCC-1B3B-2394-7474E70E73C8}"/>
              </a:ext>
            </a:extLst>
          </p:cNvPr>
          <p:cNvSpPr txBox="1"/>
          <p:nvPr/>
        </p:nvSpPr>
        <p:spPr>
          <a:xfrm>
            <a:off x="142875" y="2602707"/>
            <a:ext cx="252650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पं बनारसीदास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2664A9-99F0-026D-4D1E-BE81A9439C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5450" y="775229"/>
            <a:ext cx="2100262" cy="19288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9FF7D2-ACB4-6AAF-8F45-BCAA1C2B31F4}"/>
              </a:ext>
            </a:extLst>
          </p:cNvPr>
          <p:cNvSpPr txBox="1"/>
          <p:nvPr/>
        </p:nvSpPr>
        <p:spPr>
          <a:xfrm>
            <a:off x="2971800" y="2619375"/>
            <a:ext cx="20939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नाटक समयसार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09F595-B44C-B9DA-8466-F84D613E97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1781" y="771525"/>
            <a:ext cx="2310607" cy="18478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6ED6F6-D159-FB81-9D95-DC2EFCCD57C6}"/>
              </a:ext>
            </a:extLst>
          </p:cNvPr>
          <p:cNvSpPr txBox="1"/>
          <p:nvPr/>
        </p:nvSpPr>
        <p:spPr>
          <a:xfrm>
            <a:off x="5361781" y="2602707"/>
            <a:ext cx="2300288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आचार्य नेमिचंद्र सिद्धांत चक्रवर्ती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गोम्मटसार -जीवकाण्ड | Hindi Book | Gommatsar Jivakand - ePustakalay">
            <a:extLst>
              <a:ext uri="{FF2B5EF4-FFF2-40B4-BE49-F238E27FC236}">
                <a16:creationId xmlns:a16="http://schemas.microsoft.com/office/drawing/2014/main" id="{BA46DA9E-FA77-560D-EA93-9AFA5BFC2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506" y="771525"/>
            <a:ext cx="1828800" cy="233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0BED57-0AC4-714A-D143-B8E2AE127742}"/>
              </a:ext>
            </a:extLst>
          </p:cNvPr>
          <p:cNvSpPr txBox="1"/>
          <p:nvPr/>
        </p:nvSpPr>
        <p:spPr>
          <a:xfrm>
            <a:off x="7973218" y="2707806"/>
            <a:ext cx="185737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गोम्मटसार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887A38-F8AB-4169-B185-0322911672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31424" y="771525"/>
            <a:ext cx="1828800" cy="18478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8D88C6-7DEA-4DEF-1314-967D809F2BDC}"/>
              </a:ext>
            </a:extLst>
          </p:cNvPr>
          <p:cNvSpPr txBox="1"/>
          <p:nvPr/>
        </p:nvSpPr>
        <p:spPr>
          <a:xfrm>
            <a:off x="10131424" y="2619375"/>
            <a:ext cx="18288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आचार्य मानतुंग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0C469B-B2BA-A5CC-ACC4-CAFC9074E0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463" y="3605006"/>
            <a:ext cx="1928813" cy="26765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697664-EAD3-BEB8-8939-6C5A1EEA1C7B}"/>
              </a:ext>
            </a:extLst>
          </p:cNvPr>
          <p:cNvSpPr txBox="1"/>
          <p:nvPr/>
        </p:nvSpPr>
        <p:spPr>
          <a:xfrm>
            <a:off x="285750" y="5989168"/>
            <a:ext cx="19431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भक्तामर स्तोत्र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992E33-5A68-32A7-4210-5329720904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47937" y="3688286"/>
            <a:ext cx="2093912" cy="236008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862EF4F-3C94-2F36-11B7-93FD85B1743B}"/>
              </a:ext>
            </a:extLst>
          </p:cNvPr>
          <p:cNvSpPr txBox="1"/>
          <p:nvPr/>
        </p:nvSpPr>
        <p:spPr>
          <a:xfrm>
            <a:off x="2541587" y="5989168"/>
            <a:ext cx="2100262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डॉ. हुकुमचन्द भारिल्ल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5E05934-DFEA-86DB-296A-71AC23D333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4586" y="3686228"/>
            <a:ext cx="2093911" cy="24477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CBBF23F-7DEB-B8C5-7FD0-70F7D0F3021D}"/>
              </a:ext>
            </a:extLst>
          </p:cNvPr>
          <p:cNvSpPr txBox="1"/>
          <p:nvPr/>
        </p:nvSpPr>
        <p:spPr>
          <a:xfrm>
            <a:off x="4954586" y="6092878"/>
            <a:ext cx="2093912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परमभाव प्रकाशक नयचक्र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E14CA2A-9E7A-9967-8955-F91A45D805A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13847"/>
          <a:stretch/>
        </p:blipFill>
        <p:spPr>
          <a:xfrm>
            <a:off x="7368777" y="3686227"/>
            <a:ext cx="2461816" cy="207163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FE32B90-7D7B-0AB2-6825-9741E551A15D}"/>
              </a:ext>
            </a:extLst>
          </p:cNvPr>
          <p:cNvSpPr txBox="1"/>
          <p:nvPr/>
        </p:nvSpPr>
        <p:spPr>
          <a:xfrm>
            <a:off x="7372350" y="5743575"/>
            <a:ext cx="244395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ब्र. रवींद्र जी आत्मन्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F61B201-EC48-E3F5-7660-212C3719A4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49668" y="3638536"/>
            <a:ext cx="1992312" cy="25431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74061E9-4947-5D15-998F-8D3EE71FC2FB}"/>
              </a:ext>
            </a:extLst>
          </p:cNvPr>
          <p:cNvSpPr txBox="1"/>
          <p:nvPr/>
        </p:nvSpPr>
        <p:spPr>
          <a:xfrm>
            <a:off x="10049667" y="5743575"/>
            <a:ext cx="191055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अमृत वचन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8BA80C8-F428-3C67-294E-DCEB7A6FA616}"/>
              </a:ext>
            </a:extLst>
          </p:cNvPr>
          <p:cNvSpPr/>
          <p:nvPr/>
        </p:nvSpPr>
        <p:spPr>
          <a:xfrm>
            <a:off x="1742054" y="264489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8E7317A-75D6-9D44-F914-FD9DEBF6FDBC}"/>
              </a:ext>
            </a:extLst>
          </p:cNvPr>
          <p:cNvSpPr/>
          <p:nvPr/>
        </p:nvSpPr>
        <p:spPr>
          <a:xfrm>
            <a:off x="3551917" y="290786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71223AB-C368-A863-4860-E8C401CED530}"/>
              </a:ext>
            </a:extLst>
          </p:cNvPr>
          <p:cNvSpPr/>
          <p:nvPr/>
        </p:nvSpPr>
        <p:spPr>
          <a:xfrm>
            <a:off x="7219722" y="2689607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24955D6-DA5A-F976-BA7E-25E80C290937}"/>
              </a:ext>
            </a:extLst>
          </p:cNvPr>
          <p:cNvSpPr/>
          <p:nvPr/>
        </p:nvSpPr>
        <p:spPr>
          <a:xfrm>
            <a:off x="9239815" y="2776507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9F87819-14D5-B8D1-1400-318DE8ADE1E8}"/>
              </a:ext>
            </a:extLst>
          </p:cNvPr>
          <p:cNvSpPr/>
          <p:nvPr/>
        </p:nvSpPr>
        <p:spPr>
          <a:xfrm>
            <a:off x="10750435" y="291804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F997E34-812D-96A3-791F-AA89E36E9142}"/>
              </a:ext>
            </a:extLst>
          </p:cNvPr>
          <p:cNvSpPr/>
          <p:nvPr/>
        </p:nvSpPr>
        <p:spPr>
          <a:xfrm>
            <a:off x="1110739" y="6265074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E7C1C75-2D49-44C4-DF71-A7E613CC03B4}"/>
              </a:ext>
            </a:extLst>
          </p:cNvPr>
          <p:cNvSpPr/>
          <p:nvPr/>
        </p:nvSpPr>
        <p:spPr>
          <a:xfrm>
            <a:off x="3919165" y="621204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FB00D8C-FF90-5340-1563-6A49B7207CC1}"/>
              </a:ext>
            </a:extLst>
          </p:cNvPr>
          <p:cNvSpPr/>
          <p:nvPr/>
        </p:nvSpPr>
        <p:spPr>
          <a:xfrm>
            <a:off x="5879305" y="6389278"/>
            <a:ext cx="478633" cy="40988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6D19A56-A274-9C28-89DE-9602192769C7}"/>
              </a:ext>
            </a:extLst>
          </p:cNvPr>
          <p:cNvSpPr/>
          <p:nvPr/>
        </p:nvSpPr>
        <p:spPr>
          <a:xfrm>
            <a:off x="8253692" y="604837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B3E4F3B-5393-1146-298D-06DA2CE3F38C}"/>
              </a:ext>
            </a:extLst>
          </p:cNvPr>
          <p:cNvSpPr/>
          <p:nvPr/>
        </p:nvSpPr>
        <p:spPr>
          <a:xfrm>
            <a:off x="11329759" y="601448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9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8B9020A0-4A3E-7C38-DBAD-940AFDF471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12499" y="1238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4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80229-A3E0-B40B-E275-CF40325F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8955"/>
            <a:ext cx="10131425" cy="701146"/>
          </a:xfrm>
        </p:spPr>
        <p:txBody>
          <a:bodyPr/>
          <a:lstStyle/>
          <a:p>
            <a:r>
              <a:rPr lang="hi-IN" dirty="0"/>
              <a:t>Team 1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818AE0-1527-FE23-0292-D335CF901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7625" y="833439"/>
            <a:ext cx="2254250" cy="28479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C0B1A7-18FB-5003-54C3-B235851FBC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" y="3986213"/>
            <a:ext cx="2276475" cy="25669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637F57-0943-73CC-7417-02767349B9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0300" y="804865"/>
            <a:ext cx="2295525" cy="2876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4A74E4-C5F8-8058-63BF-5F38EEB439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5897" y="3986213"/>
            <a:ext cx="2295525" cy="25669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7FECA3-4A18-8EE7-AE94-14EF87D4BD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4225" y="833439"/>
            <a:ext cx="2286000" cy="2847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3073E8-892F-9F25-0D55-541E5BD396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91385" y="804865"/>
            <a:ext cx="2238375" cy="2876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9418A6-2D87-4E71-80C9-1A70C14286E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6814" y="3986213"/>
            <a:ext cx="2314572" cy="25669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0E6EF0-54E0-1CBD-CF63-173CFC5971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6778" y="3986212"/>
            <a:ext cx="2257447" cy="25669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6F9180-890B-7434-4680-D4B6BF34E8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6339" y="795338"/>
            <a:ext cx="2349495" cy="28860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911ABA-7A08-DA5A-2DDD-18BC095177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99617" y="3986212"/>
            <a:ext cx="2295524" cy="26241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66BBDC3-EEB4-5122-6967-9B1BC70B1BF0}"/>
              </a:ext>
            </a:extLst>
          </p:cNvPr>
          <p:cNvSpPr txBox="1"/>
          <p:nvPr/>
        </p:nvSpPr>
        <p:spPr>
          <a:xfrm>
            <a:off x="2446339" y="795338"/>
            <a:ext cx="240508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मास सेवन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EB088D-F7EA-8D1A-052D-6B1A4B528CF2}"/>
              </a:ext>
            </a:extLst>
          </p:cNvPr>
          <p:cNvSpPr txBox="1"/>
          <p:nvPr/>
        </p:nvSpPr>
        <p:spPr>
          <a:xfrm>
            <a:off x="4976814" y="3986212"/>
            <a:ext cx="231457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बिना छना जल पीना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65588A-0D40-CB99-8DD9-42A90A954012}"/>
              </a:ext>
            </a:extLst>
          </p:cNvPr>
          <p:cNvSpPr txBox="1"/>
          <p:nvPr/>
        </p:nvSpPr>
        <p:spPr>
          <a:xfrm>
            <a:off x="7416778" y="3986212"/>
            <a:ext cx="223837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dirty="0">
                <a:solidFill>
                  <a:srgbClr val="C00000"/>
                </a:solidFill>
              </a:rPr>
              <a:t>  </a:t>
            </a:r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रात्री भोजन 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A073B7-06EC-15AA-8C2C-0D4CF854A70B}"/>
              </a:ext>
            </a:extLst>
          </p:cNvPr>
          <p:cNvSpPr txBox="1"/>
          <p:nvPr/>
        </p:nvSpPr>
        <p:spPr>
          <a:xfrm>
            <a:off x="9799617" y="3986211"/>
            <a:ext cx="231457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मंदिर नहीं जाना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99CC24B-0668-E20D-5476-5868462394A7}"/>
              </a:ext>
            </a:extLst>
          </p:cNvPr>
          <p:cNvSpPr/>
          <p:nvPr/>
        </p:nvSpPr>
        <p:spPr>
          <a:xfrm>
            <a:off x="895349" y="3252787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E617867-3CA9-B1D7-ACB1-0408C5C9194B}"/>
              </a:ext>
            </a:extLst>
          </p:cNvPr>
          <p:cNvSpPr/>
          <p:nvPr/>
        </p:nvSpPr>
        <p:spPr>
          <a:xfrm>
            <a:off x="3462339" y="3252788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FA58EE3-6732-0AC7-4B3B-B8E6C77263F1}"/>
              </a:ext>
            </a:extLst>
          </p:cNvPr>
          <p:cNvSpPr/>
          <p:nvPr/>
        </p:nvSpPr>
        <p:spPr>
          <a:xfrm>
            <a:off x="5956298" y="3233738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B8F4ED9-E2B5-17F2-C6F2-446C15AB7036}"/>
              </a:ext>
            </a:extLst>
          </p:cNvPr>
          <p:cNvSpPr/>
          <p:nvPr/>
        </p:nvSpPr>
        <p:spPr>
          <a:xfrm>
            <a:off x="8235927" y="3271837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0880685-D95A-8703-8FBA-9ED04F518703}"/>
              </a:ext>
            </a:extLst>
          </p:cNvPr>
          <p:cNvSpPr/>
          <p:nvPr/>
        </p:nvSpPr>
        <p:spPr>
          <a:xfrm>
            <a:off x="10609239" y="3271837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3A76DB3-98F7-5768-A78A-4D65967C6C78}"/>
              </a:ext>
            </a:extLst>
          </p:cNvPr>
          <p:cNvSpPr/>
          <p:nvPr/>
        </p:nvSpPr>
        <p:spPr>
          <a:xfrm>
            <a:off x="895349" y="6272210"/>
            <a:ext cx="579438" cy="52386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CA6A261-6D7B-92E4-6F71-FF3AF6588E3F}"/>
              </a:ext>
            </a:extLst>
          </p:cNvPr>
          <p:cNvSpPr/>
          <p:nvPr/>
        </p:nvSpPr>
        <p:spPr>
          <a:xfrm>
            <a:off x="3462339" y="6241252"/>
            <a:ext cx="492918" cy="51779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1A54045-ACFF-7772-E0C0-02CAD1F00B7C}"/>
              </a:ext>
            </a:extLst>
          </p:cNvPr>
          <p:cNvSpPr/>
          <p:nvPr/>
        </p:nvSpPr>
        <p:spPr>
          <a:xfrm>
            <a:off x="5982108" y="6253166"/>
            <a:ext cx="574266" cy="54291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2637D60-CE14-B4CA-9566-26C063C8087A}"/>
              </a:ext>
            </a:extLst>
          </p:cNvPr>
          <p:cNvSpPr/>
          <p:nvPr/>
        </p:nvSpPr>
        <p:spPr>
          <a:xfrm>
            <a:off x="8359784" y="6196004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7C9F308-8680-EFFE-ED91-3A6C4AB81FEE}"/>
              </a:ext>
            </a:extLst>
          </p:cNvPr>
          <p:cNvSpPr/>
          <p:nvPr/>
        </p:nvSpPr>
        <p:spPr>
          <a:xfrm>
            <a:off x="10804525" y="6169572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1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E2347674-546B-D9C0-8DD7-3174ED8381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928737" y="989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2BC64-53A1-083E-8FC2-D6A3E23B6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0EAAE-5B5A-9DD6-02F5-6FA489B9450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6600" dirty="0"/>
              <a:t>ग्रंथ व ग्रंथकार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5135742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5B88-BECD-72E7-5FEC-4989CB086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500"/>
            <a:ext cx="10131425" cy="1456267"/>
          </a:xfrm>
        </p:spPr>
        <p:txBody>
          <a:bodyPr/>
          <a:lstStyle/>
          <a:p>
            <a:r>
              <a:rPr lang="en-US" dirty="0"/>
              <a:t>Team 3 </a:t>
            </a:r>
          </a:p>
        </p:txBody>
      </p:sp>
      <p:pic>
        <p:nvPicPr>
          <p:cNvPr id="1026" name="Picture 2" descr="पूज्य गुरूदेवश्री यशोगाथा भाग - 4। Glory of Kanji Swami Part 04 With  English Subtitle. #yashogatha - YouTube">
            <a:extLst>
              <a:ext uri="{FF2B5EF4-FFF2-40B4-BE49-F238E27FC236}">
                <a16:creationId xmlns:a16="http://schemas.microsoft.com/office/drawing/2014/main" id="{F0BB03D7-E0E2-F2BD-284B-3A9ACAF86F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180042"/>
            <a:ext cx="2524125" cy="196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975D11-594D-8BEF-4066-BE4D0E587DA4}"/>
              </a:ext>
            </a:extLst>
          </p:cNvPr>
          <p:cNvSpPr txBox="1"/>
          <p:nvPr/>
        </p:nvSpPr>
        <p:spPr>
          <a:xfrm>
            <a:off x="342900" y="3143250"/>
            <a:ext cx="2557463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गुरुदेव श्री कानजी स्वामी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श्रीमद राजचंद्र - श्रीमद राजचंद्र आध्यात्मिक केंद्र">
            <a:extLst>
              <a:ext uri="{FF2B5EF4-FFF2-40B4-BE49-F238E27FC236}">
                <a16:creationId xmlns:a16="http://schemas.microsoft.com/office/drawing/2014/main" id="{83E96B30-4CDD-F097-0825-BA6212573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1180042"/>
            <a:ext cx="2095500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8F5A25-8F30-B4FE-271C-65E500C63BF7}"/>
              </a:ext>
            </a:extLst>
          </p:cNvPr>
          <p:cNvSpPr txBox="1"/>
          <p:nvPr/>
        </p:nvSpPr>
        <p:spPr>
          <a:xfrm>
            <a:off x="3190874" y="3361267"/>
            <a:ext cx="20955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श्रीमद् राजचंद्र जी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FEA0A4-FA69-F19B-DDCA-64428E8A97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8310" y="1156230"/>
            <a:ext cx="1971675" cy="23145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824FE9-FB2C-3755-D838-BEF5A59DFEB5}"/>
              </a:ext>
            </a:extLst>
          </p:cNvPr>
          <p:cNvSpPr txBox="1"/>
          <p:nvPr/>
        </p:nvSpPr>
        <p:spPr>
          <a:xfrm>
            <a:off x="5548310" y="3429000"/>
            <a:ext cx="197167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पं. टोडरमल जी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1E50A3-7161-F482-18E6-0D6780AD1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9693" y="1162050"/>
            <a:ext cx="1790700" cy="25527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4418D3-3E0E-2ECA-2208-BEE104DFFA22}"/>
              </a:ext>
            </a:extLst>
          </p:cNvPr>
          <p:cNvSpPr txBox="1"/>
          <p:nvPr/>
        </p:nvSpPr>
        <p:spPr>
          <a:xfrm>
            <a:off x="7709693" y="3429000"/>
            <a:ext cx="1790700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गणेश प्रसाद जी वर्णी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2B3136-7F08-9342-96FE-214A5668E0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7557" y="1156230"/>
            <a:ext cx="2201068" cy="19870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559AA0-886C-8888-5B15-8984088478B0}"/>
              </a:ext>
            </a:extLst>
          </p:cNvPr>
          <p:cNvSpPr txBox="1"/>
          <p:nvPr/>
        </p:nvSpPr>
        <p:spPr>
          <a:xfrm>
            <a:off x="9657557" y="3143250"/>
            <a:ext cx="220106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बहिन श्री चंपाबेन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36BF15-2CB7-1627-8513-47BAB330DB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" y="4136886"/>
            <a:ext cx="2019300" cy="22574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D2D9BA-5E2B-B178-D786-45AD0CAFD53A}"/>
              </a:ext>
            </a:extLst>
          </p:cNvPr>
          <p:cNvSpPr txBox="1"/>
          <p:nvPr/>
        </p:nvSpPr>
        <p:spPr>
          <a:xfrm>
            <a:off x="333375" y="6033789"/>
            <a:ext cx="202406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प्रथमानुयोग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8716AC-C50C-3CDA-994B-CA139D662A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2083" y="4136887"/>
            <a:ext cx="1800225" cy="20353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77A727B-9749-5CE4-7DCA-8C25A7FCB98B}"/>
              </a:ext>
            </a:extLst>
          </p:cNvPr>
          <p:cNvSpPr txBox="1"/>
          <p:nvPr/>
        </p:nvSpPr>
        <p:spPr>
          <a:xfrm>
            <a:off x="2691608" y="6172200"/>
            <a:ext cx="180022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करणानुयोग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715A1E7-9262-E82F-59AE-469420CFF3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11716" y="4236240"/>
            <a:ext cx="1704975" cy="205369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09F9D83-4F52-6923-A03F-C5626E8D0E76}"/>
              </a:ext>
            </a:extLst>
          </p:cNvPr>
          <p:cNvSpPr txBox="1"/>
          <p:nvPr/>
        </p:nvSpPr>
        <p:spPr>
          <a:xfrm>
            <a:off x="4802191" y="6233844"/>
            <a:ext cx="17145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चरणानुयोग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22279E-7E44-0BBC-0E1F-9413D4FAAE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11172" y="4195554"/>
            <a:ext cx="1876425" cy="22383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97BD224-978A-BD30-148D-AA189CE3887C}"/>
              </a:ext>
            </a:extLst>
          </p:cNvPr>
          <p:cNvSpPr txBox="1"/>
          <p:nvPr/>
        </p:nvSpPr>
        <p:spPr>
          <a:xfrm>
            <a:off x="6811172" y="6233844"/>
            <a:ext cx="18764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द्रव्यानुयोग</a:t>
            </a:r>
            <a:r>
              <a:rPr lang="hi-I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9D7388C-2169-8D79-2520-DF22703678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96746" y="4174232"/>
            <a:ext cx="1876425" cy="198702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31E4141-B11F-E7F0-E94D-4029A0EDCF83}"/>
              </a:ext>
            </a:extLst>
          </p:cNvPr>
          <p:cNvSpPr txBox="1"/>
          <p:nvPr/>
        </p:nvSpPr>
        <p:spPr>
          <a:xfrm>
            <a:off x="9396746" y="6102376"/>
            <a:ext cx="18764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जैन ध्वज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516C820-250B-E654-36B8-D2506470D75A}"/>
              </a:ext>
            </a:extLst>
          </p:cNvPr>
          <p:cNvSpPr/>
          <p:nvPr/>
        </p:nvSpPr>
        <p:spPr>
          <a:xfrm>
            <a:off x="1988397" y="351590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9C4C470-0F99-1E10-C599-B87B34F304A2}"/>
              </a:ext>
            </a:extLst>
          </p:cNvPr>
          <p:cNvSpPr/>
          <p:nvPr/>
        </p:nvSpPr>
        <p:spPr>
          <a:xfrm>
            <a:off x="4376627" y="365733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2CD9DD8-FD5B-9126-989B-EF9E7CE6DB53}"/>
              </a:ext>
            </a:extLst>
          </p:cNvPr>
          <p:cNvSpPr/>
          <p:nvPr/>
        </p:nvSpPr>
        <p:spPr>
          <a:xfrm>
            <a:off x="6299884" y="3702154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E1AB516-20DD-6593-4B79-91AB55F784EE}"/>
              </a:ext>
            </a:extLst>
          </p:cNvPr>
          <p:cNvSpPr/>
          <p:nvPr/>
        </p:nvSpPr>
        <p:spPr>
          <a:xfrm>
            <a:off x="8746783" y="3752096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42A86D5-35CD-6481-25B4-F95ACD843F72}"/>
              </a:ext>
            </a:extLst>
          </p:cNvPr>
          <p:cNvSpPr/>
          <p:nvPr/>
        </p:nvSpPr>
        <p:spPr>
          <a:xfrm>
            <a:off x="10374651" y="349006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FB77257-8BBD-4006-7477-CC79937A61F2}"/>
              </a:ext>
            </a:extLst>
          </p:cNvPr>
          <p:cNvSpPr/>
          <p:nvPr/>
        </p:nvSpPr>
        <p:spPr>
          <a:xfrm>
            <a:off x="1549797" y="6161252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80A287D-FDDA-795A-6525-B32F3FF9520B}"/>
              </a:ext>
            </a:extLst>
          </p:cNvPr>
          <p:cNvSpPr/>
          <p:nvPr/>
        </p:nvSpPr>
        <p:spPr>
          <a:xfrm>
            <a:off x="3955769" y="628065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5B16A00-1E2E-BD5D-CD83-2546CE177A5A}"/>
              </a:ext>
            </a:extLst>
          </p:cNvPr>
          <p:cNvSpPr/>
          <p:nvPr/>
        </p:nvSpPr>
        <p:spPr>
          <a:xfrm>
            <a:off x="6096000" y="630243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F161270-6835-0CAC-A666-7FA03563866D}"/>
              </a:ext>
            </a:extLst>
          </p:cNvPr>
          <p:cNvSpPr/>
          <p:nvPr/>
        </p:nvSpPr>
        <p:spPr>
          <a:xfrm>
            <a:off x="8225227" y="6232857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32F02D2-57BE-F223-BF13-76CCBB4CC226}"/>
              </a:ext>
            </a:extLst>
          </p:cNvPr>
          <p:cNvSpPr/>
          <p:nvPr/>
        </p:nvSpPr>
        <p:spPr>
          <a:xfrm>
            <a:off x="10596790" y="6173374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sz="1050" dirty="0"/>
              <a:t> </a:t>
            </a:r>
            <a:endParaRPr lang="en-US" sz="1050" dirty="0"/>
          </a:p>
        </p:txBody>
      </p:sp>
      <p:pic>
        <p:nvPicPr>
          <p:cNvPr id="32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0810E1DC-9765-0F10-763D-863BE47752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36085" y="1780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1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B2892-060E-E56C-D557-646E8DC53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900239"/>
            <a:ext cx="10131425" cy="3890962"/>
          </a:xfrm>
          <a:ln>
            <a:solidFill>
              <a:srgbClr val="FFFF00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i-IN" sz="4400" dirty="0"/>
              <a:t>जिनशासन के प्रेरणास्तोत्र  </a:t>
            </a:r>
          </a:p>
          <a:p>
            <a:pPr marL="0" indent="0" algn="ctr">
              <a:buNone/>
            </a:pPr>
            <a:r>
              <a:rPr lang="hi-IN" sz="4400" dirty="0"/>
              <a:t>+</a:t>
            </a:r>
          </a:p>
          <a:p>
            <a:pPr marL="0" indent="0" algn="ctr">
              <a:buNone/>
            </a:pPr>
            <a:r>
              <a:rPr lang="hi-IN" sz="4400" dirty="0"/>
              <a:t>4 अनुयोग </a:t>
            </a:r>
          </a:p>
          <a:p>
            <a:pPr marL="0" indent="0" algn="ctr">
              <a:buNone/>
            </a:pPr>
            <a:r>
              <a:rPr lang="hi-IN" sz="4400" dirty="0"/>
              <a:t>+</a:t>
            </a:r>
          </a:p>
          <a:p>
            <a:pPr marL="0" indent="0" algn="ctr">
              <a:buNone/>
            </a:pPr>
            <a:r>
              <a:rPr lang="hi-IN" sz="4400" dirty="0"/>
              <a:t>जैन ध्वज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652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B5659-E4C8-EB9D-E1F5-637862538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1938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4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AEAACFF-C234-7C94-18B0-5A1D7E691C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26218" y="1194329"/>
            <a:ext cx="2031207" cy="21060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CBAD30-F1E6-C697-57C4-6099FC0AFAD7}"/>
              </a:ext>
            </a:extLst>
          </p:cNvPr>
          <p:cNvSpPr txBox="1"/>
          <p:nvPr/>
        </p:nvSpPr>
        <p:spPr>
          <a:xfrm>
            <a:off x="214313" y="3271838"/>
            <a:ext cx="20431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देव पूजा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28705F-B569-2436-EA18-1CFBB192EAB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4755"/>
          <a:stretch/>
        </p:blipFill>
        <p:spPr>
          <a:xfrm>
            <a:off x="2647949" y="1194330"/>
            <a:ext cx="2031207" cy="21060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5AB614-942A-391E-358D-D5CCDC0F6533}"/>
              </a:ext>
            </a:extLst>
          </p:cNvPr>
          <p:cNvSpPr txBox="1"/>
          <p:nvPr/>
        </p:nvSpPr>
        <p:spPr>
          <a:xfrm>
            <a:off x="2647949" y="3271838"/>
            <a:ext cx="20431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गुरु उपासना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F30CB6-C25F-B450-C83C-342D9BD648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2987" y="1194329"/>
            <a:ext cx="2205035" cy="2077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72A138-1262-5EAD-4A88-55E213501D9C}"/>
              </a:ext>
            </a:extLst>
          </p:cNvPr>
          <p:cNvSpPr txBox="1"/>
          <p:nvPr/>
        </p:nvSpPr>
        <p:spPr>
          <a:xfrm>
            <a:off x="4867275" y="3271838"/>
            <a:ext cx="221455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स्वाध्याय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4A9A87-36C2-9381-1E24-B3871DB42F97}"/>
              </a:ext>
            </a:extLst>
          </p:cNvPr>
          <p:cNvSpPr txBox="1"/>
          <p:nvPr/>
        </p:nvSpPr>
        <p:spPr>
          <a:xfrm>
            <a:off x="7231853" y="3271836"/>
            <a:ext cx="221455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संयम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संयम की परिभाषा। | Wrytin">
            <a:extLst>
              <a:ext uri="{FF2B5EF4-FFF2-40B4-BE49-F238E27FC236}">
                <a16:creationId xmlns:a16="http://schemas.microsoft.com/office/drawing/2014/main" id="{E8BCFD31-79ED-651F-7258-1EB7B0237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853" y="1294870"/>
            <a:ext cx="2214558" cy="197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26B729-E2CC-145A-EABC-985A26E737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6431" y="1299633"/>
            <a:ext cx="2409825" cy="18954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B86C786-E67E-E6FA-21A1-D80E63CD6093}"/>
              </a:ext>
            </a:extLst>
          </p:cNvPr>
          <p:cNvSpPr txBox="1"/>
          <p:nvPr/>
        </p:nvSpPr>
        <p:spPr>
          <a:xfrm>
            <a:off x="9620242" y="3271836"/>
            <a:ext cx="235744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तप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0A45409-592B-396E-160C-5232AFA0C5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217" y="3799524"/>
            <a:ext cx="2031207" cy="24802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BD6ABC-15D0-4840-7263-E5FB2F402B3F}"/>
              </a:ext>
            </a:extLst>
          </p:cNvPr>
          <p:cNvSpPr txBox="1"/>
          <p:nvPr/>
        </p:nvSpPr>
        <p:spPr>
          <a:xfrm>
            <a:off x="214312" y="6029265"/>
            <a:ext cx="20431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03C50BC-B673-670C-CE7C-42E96CB456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05075" y="3949168"/>
            <a:ext cx="2031207" cy="24516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E899A90-BFBB-CC5E-8E74-B79D45AD80E5}"/>
              </a:ext>
            </a:extLst>
          </p:cNvPr>
          <p:cNvSpPr txBox="1"/>
          <p:nvPr/>
        </p:nvSpPr>
        <p:spPr>
          <a:xfrm>
            <a:off x="2505075" y="6029265"/>
            <a:ext cx="20431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क्रोध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5C5026-4CCA-BACE-0183-67730BD446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67274" y="3922448"/>
            <a:ext cx="2031207" cy="25336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F40B070-E116-FA56-8F67-35FCF161BD9B}"/>
              </a:ext>
            </a:extLst>
          </p:cNvPr>
          <p:cNvSpPr txBox="1"/>
          <p:nvPr/>
        </p:nvSpPr>
        <p:spPr>
          <a:xfrm>
            <a:off x="4867274" y="6083973"/>
            <a:ext cx="203120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लोभ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58CAD6D-8326-5BD3-054A-E3ABB10BF6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1348" y="3922447"/>
            <a:ext cx="2405063" cy="210681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6D40427-6644-CB59-555A-C4A721ADE8F6}"/>
              </a:ext>
            </a:extLst>
          </p:cNvPr>
          <p:cNvSpPr txBox="1"/>
          <p:nvPr/>
        </p:nvSpPr>
        <p:spPr>
          <a:xfrm>
            <a:off x="9648811" y="6000689"/>
            <a:ext cx="235744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मान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E0FD975-1CFC-4E2E-FB39-C8913DFE8C9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48811" y="3914300"/>
            <a:ext cx="2357445" cy="204129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653F944-EF65-44FB-F500-9AAD80199D38}"/>
              </a:ext>
            </a:extLst>
          </p:cNvPr>
          <p:cNvSpPr txBox="1"/>
          <p:nvPr/>
        </p:nvSpPr>
        <p:spPr>
          <a:xfrm>
            <a:off x="7041348" y="6029265"/>
            <a:ext cx="240506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माया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8155E3E-30AA-EF36-4660-7484FBF35104}"/>
              </a:ext>
            </a:extLst>
          </p:cNvPr>
          <p:cNvSpPr/>
          <p:nvPr/>
        </p:nvSpPr>
        <p:spPr>
          <a:xfrm>
            <a:off x="1446268" y="328564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ECDE77A-ED0B-6BD8-E610-4F3DD0605B5D}"/>
              </a:ext>
            </a:extLst>
          </p:cNvPr>
          <p:cNvSpPr/>
          <p:nvPr/>
        </p:nvSpPr>
        <p:spPr>
          <a:xfrm>
            <a:off x="4175293" y="3344754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0FEE4B9-6BD3-09BA-4BC7-6F12C0028C37}"/>
              </a:ext>
            </a:extLst>
          </p:cNvPr>
          <p:cNvSpPr/>
          <p:nvPr/>
        </p:nvSpPr>
        <p:spPr>
          <a:xfrm>
            <a:off x="6096000" y="3271836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5B8F55D-EBC1-0B24-F519-493E426C52A2}"/>
              </a:ext>
            </a:extLst>
          </p:cNvPr>
          <p:cNvSpPr/>
          <p:nvPr/>
        </p:nvSpPr>
        <p:spPr>
          <a:xfrm>
            <a:off x="8337825" y="324722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961686B-2361-015B-C229-AFC7EFA90A7E}"/>
              </a:ext>
            </a:extLst>
          </p:cNvPr>
          <p:cNvSpPr/>
          <p:nvPr/>
        </p:nvSpPr>
        <p:spPr>
          <a:xfrm>
            <a:off x="10745732" y="333511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A826EBF-02A7-1F99-441D-2AED5EC3DB2A}"/>
              </a:ext>
            </a:extLst>
          </p:cNvPr>
          <p:cNvSpPr/>
          <p:nvPr/>
        </p:nvSpPr>
        <p:spPr>
          <a:xfrm>
            <a:off x="1234561" y="618905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322240A-C8B2-327D-9710-B82F2714A152}"/>
              </a:ext>
            </a:extLst>
          </p:cNvPr>
          <p:cNvSpPr/>
          <p:nvPr/>
        </p:nvSpPr>
        <p:spPr>
          <a:xfrm>
            <a:off x="3368163" y="612313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AB263B1-2BEF-936C-7EEE-8360894B8684}"/>
              </a:ext>
            </a:extLst>
          </p:cNvPr>
          <p:cNvSpPr/>
          <p:nvPr/>
        </p:nvSpPr>
        <p:spPr>
          <a:xfrm>
            <a:off x="5783717" y="6105034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C5A047D-4D4E-FFA3-DF8B-548F2801E4DF}"/>
              </a:ext>
            </a:extLst>
          </p:cNvPr>
          <p:cNvSpPr/>
          <p:nvPr/>
        </p:nvSpPr>
        <p:spPr>
          <a:xfrm>
            <a:off x="8199271" y="608285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6C2C2BE-17CD-998E-F843-4E28CEC63ACB}"/>
              </a:ext>
            </a:extLst>
          </p:cNvPr>
          <p:cNvSpPr/>
          <p:nvPr/>
        </p:nvSpPr>
        <p:spPr>
          <a:xfrm>
            <a:off x="10532144" y="608285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10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DCC79433-0E8E-EA9A-20C3-00DA041A9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122922" y="3325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1FBFE-31AF-E6EC-F1F6-0528518E9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8945F-C4B3-3C93-E291-F55AF535E03E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i-IN" sz="6600" dirty="0"/>
              <a:t>षट् आवश्यक </a:t>
            </a:r>
          </a:p>
          <a:p>
            <a:pPr marL="0" indent="0" algn="ctr">
              <a:buNone/>
            </a:pPr>
            <a:r>
              <a:rPr lang="hi-IN" sz="6600" dirty="0"/>
              <a:t>+</a:t>
            </a:r>
          </a:p>
          <a:p>
            <a:pPr marL="0" indent="0" algn="ctr">
              <a:buNone/>
            </a:pPr>
            <a:r>
              <a:rPr lang="hi-IN" sz="6600" dirty="0"/>
              <a:t>4 कषाय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1813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DC5E0-600A-9D09-49A1-B034319B0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61950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4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4828B20-D600-CE02-FC09-37C0611E2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r="61778"/>
          <a:stretch/>
        </p:blipFill>
        <p:spPr>
          <a:xfrm>
            <a:off x="7477096" y="3900487"/>
            <a:ext cx="1963738" cy="17801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8F3FA7-8197-7F24-D225-7034C255492C}"/>
              </a:ext>
            </a:extLst>
          </p:cNvPr>
          <p:cNvSpPr txBox="1"/>
          <p:nvPr/>
        </p:nvSpPr>
        <p:spPr>
          <a:xfrm>
            <a:off x="7469159" y="5642935"/>
            <a:ext cx="197167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सती अंजना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AEAA3A-9BED-F38D-49B0-8DE57418E3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0167"/>
          <a:stretch/>
        </p:blipFill>
        <p:spPr>
          <a:xfrm>
            <a:off x="285749" y="1087173"/>
            <a:ext cx="2000251" cy="1600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F1C078-A4A6-01B5-468A-1F1C9C6DDC42}"/>
              </a:ext>
            </a:extLst>
          </p:cNvPr>
          <p:cNvSpPr txBox="1"/>
          <p:nvPr/>
        </p:nvSpPr>
        <p:spPr>
          <a:xfrm>
            <a:off x="285750" y="2543440"/>
            <a:ext cx="198596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अंजन चोर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67BCD6-AB0F-F7F7-8673-EC3C6EC125D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157" t="30417" r="46680" b="1667"/>
          <a:stretch/>
        </p:blipFill>
        <p:spPr>
          <a:xfrm>
            <a:off x="2571749" y="1171899"/>
            <a:ext cx="2233584" cy="17716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065AF3-01E4-11BC-9F74-2623551BDEBA}"/>
              </a:ext>
            </a:extLst>
          </p:cNvPr>
          <p:cNvSpPr txBox="1"/>
          <p:nvPr/>
        </p:nvSpPr>
        <p:spPr>
          <a:xfrm>
            <a:off x="2571749" y="2543440"/>
            <a:ext cx="223358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सती अनंतमती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2B2791-8586-8287-649B-7210AC80429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8078" t="42921" r="11742"/>
          <a:stretch/>
        </p:blipFill>
        <p:spPr>
          <a:xfrm>
            <a:off x="5065713" y="1171899"/>
            <a:ext cx="1932019" cy="18606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810584-44B8-A122-D7EC-D2C111884760}"/>
              </a:ext>
            </a:extLst>
          </p:cNvPr>
          <p:cNvSpPr txBox="1"/>
          <p:nvPr/>
        </p:nvSpPr>
        <p:spPr>
          <a:xfrm>
            <a:off x="5065712" y="2632469"/>
            <a:ext cx="197167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राजा उद्यायन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D855767-7F66-EEB6-3BE0-79739FFE525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0" t="24583" r="54649" b="3750"/>
          <a:stretch/>
        </p:blipFill>
        <p:spPr>
          <a:xfrm>
            <a:off x="7297768" y="1194330"/>
            <a:ext cx="1703358" cy="15001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5C7E71-6E60-1899-5407-C55974B6927F}"/>
              </a:ext>
            </a:extLst>
          </p:cNvPr>
          <p:cNvSpPr txBox="1"/>
          <p:nvPr/>
        </p:nvSpPr>
        <p:spPr>
          <a:xfrm>
            <a:off x="7297768" y="2687373"/>
            <a:ext cx="1711295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रेवती रानी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9E3E0C2-EFD7-E33C-ED35-D8083A0239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01149" y="1121164"/>
            <a:ext cx="2333625" cy="18606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BDF319-1E05-C903-65F1-4F3243F517FB}"/>
              </a:ext>
            </a:extLst>
          </p:cNvPr>
          <p:cNvSpPr txBox="1"/>
          <p:nvPr/>
        </p:nvSpPr>
        <p:spPr>
          <a:xfrm>
            <a:off x="9209086" y="2572340"/>
            <a:ext cx="232092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वारिषेण मुनिराज 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4B7BE7D-DFE4-98EF-DE80-4FA2941E170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0769" t="21469"/>
          <a:stretch/>
        </p:blipFill>
        <p:spPr>
          <a:xfrm>
            <a:off x="314324" y="3914451"/>
            <a:ext cx="1971676" cy="160019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9DC7FE0-041C-F999-9B20-858861FC0990}"/>
              </a:ext>
            </a:extLst>
          </p:cNvPr>
          <p:cNvSpPr txBox="1"/>
          <p:nvPr/>
        </p:nvSpPr>
        <p:spPr>
          <a:xfrm>
            <a:off x="314324" y="5500688"/>
            <a:ext cx="197167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जिनेन्द्रभक्त सेठ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55F717E-2931-DCB8-365E-DE19F5CF37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41588" y="3914451"/>
            <a:ext cx="2263746" cy="18097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399CE0D-9B71-100F-7735-767ADE81CF08}"/>
              </a:ext>
            </a:extLst>
          </p:cNvPr>
          <p:cNvSpPr txBox="1"/>
          <p:nvPr/>
        </p:nvSpPr>
        <p:spPr>
          <a:xfrm>
            <a:off x="2541587" y="5680605"/>
            <a:ext cx="226374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विष्णुकुमार मुनिराज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752D90-9D2F-442C-B547-8ADC231F864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19617"/>
          <a:stretch/>
        </p:blipFill>
        <p:spPr>
          <a:xfrm>
            <a:off x="4943475" y="3914451"/>
            <a:ext cx="2305050" cy="176615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D58ECF4-78D6-D3C5-7681-A7B2920F91C5}"/>
              </a:ext>
            </a:extLst>
          </p:cNvPr>
          <p:cNvSpPr txBox="1"/>
          <p:nvPr/>
        </p:nvSpPr>
        <p:spPr>
          <a:xfrm>
            <a:off x="4984779" y="5680605"/>
            <a:ext cx="226374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वज्रकुमार मुनिराज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F0261BD-E460-A877-1787-0001B7580D8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42615"/>
          <a:stretch/>
        </p:blipFill>
        <p:spPr>
          <a:xfrm>
            <a:off x="9669405" y="3885551"/>
            <a:ext cx="2070045" cy="172402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2C19B67-12C7-07FC-BEFE-106C3F497837}"/>
              </a:ext>
            </a:extLst>
          </p:cNvPr>
          <p:cNvSpPr txBox="1"/>
          <p:nvPr/>
        </p:nvSpPr>
        <p:spPr>
          <a:xfrm>
            <a:off x="9650412" y="5514650"/>
            <a:ext cx="212248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रानी चेलना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ADDAF9-2010-99A2-0A83-44672B3CA075}"/>
              </a:ext>
            </a:extLst>
          </p:cNvPr>
          <p:cNvSpPr/>
          <p:nvPr/>
        </p:nvSpPr>
        <p:spPr>
          <a:xfrm>
            <a:off x="1481589" y="268737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216545-BDE1-DB17-B6EE-7704749D67A6}"/>
              </a:ext>
            </a:extLst>
          </p:cNvPr>
          <p:cNvSpPr/>
          <p:nvPr/>
        </p:nvSpPr>
        <p:spPr>
          <a:xfrm>
            <a:off x="4174898" y="2789662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D4ACD52-0ACB-4371-4F52-233227718733}"/>
              </a:ext>
            </a:extLst>
          </p:cNvPr>
          <p:cNvSpPr/>
          <p:nvPr/>
        </p:nvSpPr>
        <p:spPr>
          <a:xfrm>
            <a:off x="6563062" y="284311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BAD8826-0192-D79E-AD28-4229915C4E8E}"/>
              </a:ext>
            </a:extLst>
          </p:cNvPr>
          <p:cNvSpPr/>
          <p:nvPr/>
        </p:nvSpPr>
        <p:spPr>
          <a:xfrm>
            <a:off x="8426222" y="283187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492E243-D246-D9B8-A06A-89815BC048D4}"/>
              </a:ext>
            </a:extLst>
          </p:cNvPr>
          <p:cNvSpPr/>
          <p:nvPr/>
        </p:nvSpPr>
        <p:spPr>
          <a:xfrm>
            <a:off x="10958878" y="281460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439DE86-46A7-121F-5F66-FF0F333C8E86}"/>
              </a:ext>
            </a:extLst>
          </p:cNvPr>
          <p:cNvSpPr/>
          <p:nvPr/>
        </p:nvSpPr>
        <p:spPr>
          <a:xfrm>
            <a:off x="1238701" y="584299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D72FA20-2896-0732-B00F-509FA140755C}"/>
              </a:ext>
            </a:extLst>
          </p:cNvPr>
          <p:cNvSpPr/>
          <p:nvPr/>
        </p:nvSpPr>
        <p:spPr>
          <a:xfrm>
            <a:off x="3499074" y="6042396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F514AE5-E791-71B9-C99D-BC24C2C546EE}"/>
              </a:ext>
            </a:extLst>
          </p:cNvPr>
          <p:cNvSpPr/>
          <p:nvPr/>
        </p:nvSpPr>
        <p:spPr>
          <a:xfrm>
            <a:off x="5759447" y="6042396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351AC01-943D-3AFE-7336-E69672765260}"/>
              </a:ext>
            </a:extLst>
          </p:cNvPr>
          <p:cNvSpPr/>
          <p:nvPr/>
        </p:nvSpPr>
        <p:spPr>
          <a:xfrm>
            <a:off x="8793585" y="5900799"/>
            <a:ext cx="590778" cy="47627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B1FC07F-5AAD-80A6-1B49-1135D6BFBEC9}"/>
              </a:ext>
            </a:extLst>
          </p:cNvPr>
          <p:cNvSpPr/>
          <p:nvPr/>
        </p:nvSpPr>
        <p:spPr>
          <a:xfrm>
            <a:off x="11148672" y="5740944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6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084739CC-C90A-7E22-3713-4B434D3EF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244856" y="333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DEB3A-2F53-B914-ABBA-9043C785B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AE2A4-D25B-DC89-9556-6AB7D8A49458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5400" dirty="0"/>
              <a:t>सम्यकदर्शन के 8 अंगों मे प्रसिद्ध </a:t>
            </a:r>
          </a:p>
          <a:p>
            <a:pPr marL="0" indent="0" algn="ctr">
              <a:buNone/>
            </a:pPr>
            <a:r>
              <a:rPr lang="hi-IN" sz="5400" dirty="0"/>
              <a:t>+</a:t>
            </a:r>
          </a:p>
          <a:p>
            <a:pPr marL="0" indent="0" algn="ctr">
              <a:buNone/>
            </a:pPr>
            <a:r>
              <a:rPr lang="hi-IN" sz="5400" dirty="0"/>
              <a:t>सती अंजना व चेलना 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5632170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519C0-7711-81C1-1B0F-2A9987A99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4788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3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91A5F3-3EEA-2D8C-5111-2AACF7D14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9069" y="945356"/>
            <a:ext cx="2019300" cy="2266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65C661-0914-1915-2DAA-FAD37D78FFE8}"/>
              </a:ext>
            </a:extLst>
          </p:cNvPr>
          <p:cNvSpPr txBox="1"/>
          <p:nvPr/>
        </p:nvSpPr>
        <p:spPr>
          <a:xfrm>
            <a:off x="128588" y="2800350"/>
            <a:ext cx="207168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आदिपुराण</a:t>
            </a:r>
            <a:r>
              <a:rPr lang="hi-IN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E0318C-BFB4-D457-0161-25A9EA72C5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643" y="945356"/>
            <a:ext cx="2019301" cy="1866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58C171-E1DE-6316-B1D7-4CE31E5DC8C3}"/>
              </a:ext>
            </a:extLst>
          </p:cNvPr>
          <p:cNvSpPr txBox="1"/>
          <p:nvPr/>
        </p:nvSpPr>
        <p:spPr>
          <a:xfrm>
            <a:off x="2486025" y="2800350"/>
            <a:ext cx="20193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हरिवंश पुराण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5EC26D-6678-C4D0-6607-D558FAAB73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8218" y="914430"/>
            <a:ext cx="1863725" cy="20859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8A711F-206A-AF24-8233-D46525F1630B}"/>
              </a:ext>
            </a:extLst>
          </p:cNvPr>
          <p:cNvSpPr txBox="1"/>
          <p:nvPr/>
        </p:nvSpPr>
        <p:spPr>
          <a:xfrm>
            <a:off x="4786312" y="2812256"/>
            <a:ext cx="187166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सत्य की खोज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05E72F-6FEB-D4D5-94CE-8DBAE5C8F3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8493" y="828675"/>
            <a:ext cx="1863724" cy="23717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4BDFEB0-0E65-7B28-E275-08E4DE828569}"/>
              </a:ext>
            </a:extLst>
          </p:cNvPr>
          <p:cNvSpPr txBox="1"/>
          <p:nvPr/>
        </p:nvSpPr>
        <p:spPr>
          <a:xfrm>
            <a:off x="6998492" y="2800350"/>
            <a:ext cx="1863725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आप कुछ भी कहो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70DEDAB-936F-803A-0CA4-56B45FCB0A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3525" y="828674"/>
            <a:ext cx="2628900" cy="19835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79C2F56-9C02-6FB1-FD34-2FF885CA17FA}"/>
              </a:ext>
            </a:extLst>
          </p:cNvPr>
          <p:cNvSpPr txBox="1"/>
          <p:nvPr/>
        </p:nvSpPr>
        <p:spPr>
          <a:xfrm>
            <a:off x="9158288" y="2800350"/>
            <a:ext cx="265747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शलाका पुरुष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74B10D-1C87-D765-987F-40B5533A91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9069" y="3645725"/>
            <a:ext cx="2071686" cy="26574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8722A5-3CA9-0222-E00A-256F57A8B61B}"/>
              </a:ext>
            </a:extLst>
          </p:cNvPr>
          <p:cNvSpPr txBox="1"/>
          <p:nvPr/>
        </p:nvSpPr>
        <p:spPr>
          <a:xfrm>
            <a:off x="169068" y="5912644"/>
            <a:ext cx="2071687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ज्ञानानन्द श्रावकाचार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1D542B-B5D7-704D-6448-6472157AC6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3643" y="3607684"/>
            <a:ext cx="2208934" cy="273355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A56F553-44BD-097C-34EA-914FACB085F8}"/>
              </a:ext>
            </a:extLst>
          </p:cNvPr>
          <p:cNvSpPr txBox="1"/>
          <p:nvPr/>
        </p:nvSpPr>
        <p:spPr>
          <a:xfrm>
            <a:off x="2483643" y="5941130"/>
            <a:ext cx="217408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सामान्य श्रावकाचार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A8E9343-F7D3-615F-7FFF-4FD93F230E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65712" y="3645635"/>
            <a:ext cx="1771650" cy="258127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06ABFD1-71CA-52D5-5D5D-02141C6B4D75}"/>
              </a:ext>
            </a:extLst>
          </p:cNvPr>
          <p:cNvSpPr txBox="1"/>
          <p:nvPr/>
        </p:nvSpPr>
        <p:spPr>
          <a:xfrm>
            <a:off x="5083968" y="5826800"/>
            <a:ext cx="17716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अहिंसा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0EB8940-5B2D-BD5D-EE54-9A80ACC729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10497" y="3688497"/>
            <a:ext cx="1838325" cy="24955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C976F7A-7269-2BD6-F989-FD6FDB90E33C}"/>
              </a:ext>
            </a:extLst>
          </p:cNvPr>
          <p:cNvSpPr txBox="1"/>
          <p:nvPr/>
        </p:nvSpPr>
        <p:spPr>
          <a:xfrm>
            <a:off x="7210497" y="5826800"/>
            <a:ext cx="1863724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भगवती आराधना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8482970-45C0-72DF-D66C-F9B0221D7B5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4700" t="3322" r="5640" b="14829"/>
          <a:stretch/>
        </p:blipFill>
        <p:spPr>
          <a:xfrm>
            <a:off x="9515186" y="3645635"/>
            <a:ext cx="2051556" cy="265274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3B4BCC6-2AAD-1F14-20C0-8879FCE017FD}"/>
              </a:ext>
            </a:extLst>
          </p:cNvPr>
          <p:cNvSpPr txBox="1"/>
          <p:nvPr/>
        </p:nvSpPr>
        <p:spPr>
          <a:xfrm>
            <a:off x="9515186" y="5934002"/>
            <a:ext cx="205155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सागार धर्मामृत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F2E23C5-D285-D5B5-C271-E4A60E97098B}"/>
              </a:ext>
            </a:extLst>
          </p:cNvPr>
          <p:cNvSpPr/>
          <p:nvPr/>
        </p:nvSpPr>
        <p:spPr>
          <a:xfrm>
            <a:off x="1506990" y="2984312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06A3C2C-C82E-0217-AF7A-6A6DC209C455}"/>
              </a:ext>
            </a:extLst>
          </p:cNvPr>
          <p:cNvSpPr/>
          <p:nvPr/>
        </p:nvSpPr>
        <p:spPr>
          <a:xfrm>
            <a:off x="3926453" y="294526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F6C9FC2-7DA9-A103-69C1-8F7E137B20D2}"/>
              </a:ext>
            </a:extLst>
          </p:cNvPr>
          <p:cNvSpPr/>
          <p:nvPr/>
        </p:nvSpPr>
        <p:spPr>
          <a:xfrm>
            <a:off x="6305208" y="3000405"/>
            <a:ext cx="590778" cy="53402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3D05C61-8E05-8E0F-8038-0907998EACB5}"/>
              </a:ext>
            </a:extLst>
          </p:cNvPr>
          <p:cNvSpPr/>
          <p:nvPr/>
        </p:nvSpPr>
        <p:spPr>
          <a:xfrm>
            <a:off x="8276202" y="3012311"/>
            <a:ext cx="590778" cy="53402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F9733F4-D4D8-8F01-4F06-8D7E559620C7}"/>
              </a:ext>
            </a:extLst>
          </p:cNvPr>
          <p:cNvSpPr/>
          <p:nvPr/>
        </p:nvSpPr>
        <p:spPr>
          <a:xfrm>
            <a:off x="10976927" y="288725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BC40B70-1868-6B67-17E3-F7A8C96B0672}"/>
              </a:ext>
            </a:extLst>
          </p:cNvPr>
          <p:cNvSpPr/>
          <p:nvPr/>
        </p:nvSpPr>
        <p:spPr>
          <a:xfrm>
            <a:off x="1512757" y="6014947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C55DE85-D42F-F5D6-942E-14A519C270D3}"/>
              </a:ext>
            </a:extLst>
          </p:cNvPr>
          <p:cNvSpPr/>
          <p:nvPr/>
        </p:nvSpPr>
        <p:spPr>
          <a:xfrm>
            <a:off x="3234230" y="621443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B2FE7B1-20FD-B5C4-0EE6-C60673A81E77}"/>
              </a:ext>
            </a:extLst>
          </p:cNvPr>
          <p:cNvSpPr/>
          <p:nvPr/>
        </p:nvSpPr>
        <p:spPr>
          <a:xfrm>
            <a:off x="6004279" y="600060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BCE4378-A3F3-4EBA-4538-0A2F2B768CF1}"/>
              </a:ext>
            </a:extLst>
          </p:cNvPr>
          <p:cNvSpPr/>
          <p:nvPr/>
        </p:nvSpPr>
        <p:spPr>
          <a:xfrm>
            <a:off x="8484406" y="609726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017ED6D-013F-BD11-543F-74CB0ED109BE}"/>
              </a:ext>
            </a:extLst>
          </p:cNvPr>
          <p:cNvSpPr/>
          <p:nvPr/>
        </p:nvSpPr>
        <p:spPr>
          <a:xfrm>
            <a:off x="11044757" y="614118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16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A08354E6-5B2C-EE23-C592-7B42C2749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272316" y="1585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08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BD965-7E32-CF91-F598-102111FA0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167E7-742C-1CEF-FCE1-D2ADA1CC2AA7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i-IN" sz="4800" dirty="0"/>
              <a:t>प्रथमानुयोग </a:t>
            </a:r>
          </a:p>
          <a:p>
            <a:pPr marL="0" indent="0" algn="ctr">
              <a:buNone/>
            </a:pPr>
            <a:r>
              <a:rPr lang="hi-IN" sz="4800" dirty="0"/>
              <a:t>+</a:t>
            </a:r>
          </a:p>
          <a:p>
            <a:pPr marL="0" indent="0" algn="ctr">
              <a:buNone/>
            </a:pPr>
            <a:r>
              <a:rPr lang="hi-IN" sz="4800" dirty="0"/>
              <a:t>चरणानुयोग के ग्रंथ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8656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E19-DFF5-8663-3A3B-39FB90FDC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33375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2 </a:t>
            </a:r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1715EF8D-9833-8AA7-FC67-FDC8D1C4E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7014" y="908843"/>
            <a:ext cx="2079623" cy="18200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4E2BFB0-8340-138C-431B-0A253DE71C86}"/>
              </a:ext>
            </a:extLst>
          </p:cNvPr>
          <p:cNvSpPr txBox="1"/>
          <p:nvPr/>
        </p:nvSpPr>
        <p:spPr>
          <a:xfrm>
            <a:off x="171450" y="2686050"/>
            <a:ext cx="213518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तत्व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ED0F41-663A-A74D-780E-3A986D2A01F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000"/>
          <a:stretch/>
        </p:blipFill>
        <p:spPr>
          <a:xfrm>
            <a:off x="2533651" y="908842"/>
            <a:ext cx="1987548" cy="177720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9B6AE46-98CD-B8A6-A3A8-C183A3FEEBDB}"/>
              </a:ext>
            </a:extLst>
          </p:cNvPr>
          <p:cNvSpPr txBox="1"/>
          <p:nvPr/>
        </p:nvSpPr>
        <p:spPr>
          <a:xfrm>
            <a:off x="2533652" y="2686050"/>
            <a:ext cx="198754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द्रव्य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791DA84-18D6-BF1C-292F-69DC38B3F9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2508" y="880268"/>
            <a:ext cx="2487612" cy="177720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350B24E-65FB-F06C-E20D-0550DA7AFBFE}"/>
              </a:ext>
            </a:extLst>
          </p:cNvPr>
          <p:cNvSpPr txBox="1"/>
          <p:nvPr/>
        </p:nvSpPr>
        <p:spPr>
          <a:xfrm>
            <a:off x="4812508" y="2671790"/>
            <a:ext cx="248602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कर्म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83E1529-FCC2-A075-2218-11E9AB9245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5537" y="880268"/>
            <a:ext cx="1995488" cy="192008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B7A8EAD-C36F-D616-2B34-EFD134B4A93F}"/>
              </a:ext>
            </a:extLst>
          </p:cNvPr>
          <p:cNvSpPr txBox="1"/>
          <p:nvPr/>
        </p:nvSpPr>
        <p:spPr>
          <a:xfrm>
            <a:off x="7475537" y="2800351"/>
            <a:ext cx="199548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पदार्थ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2187C3-C64E-0091-2C37-870D86A986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0099" y="880269"/>
            <a:ext cx="2139952" cy="220589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CCE51CD-D1DB-62BC-E409-ABE3A6E3A5B6}"/>
              </a:ext>
            </a:extLst>
          </p:cNvPr>
          <p:cNvSpPr txBox="1"/>
          <p:nvPr/>
        </p:nvSpPr>
        <p:spPr>
          <a:xfrm>
            <a:off x="9658348" y="2686049"/>
            <a:ext cx="220027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प्रतिमा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91671FA-3648-1B15-A5D7-F08D734D45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449" y="3547798"/>
            <a:ext cx="2028825" cy="246697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11FFB69-DBEF-B74C-889C-C24DE1D791F1}"/>
              </a:ext>
            </a:extLst>
          </p:cNvPr>
          <p:cNvSpPr txBox="1"/>
          <p:nvPr/>
        </p:nvSpPr>
        <p:spPr>
          <a:xfrm>
            <a:off x="171450" y="5949157"/>
            <a:ext cx="202882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गुणस्थान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3668219-7819-B7DB-BE9A-E634A3B3F5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66962" y="3576373"/>
            <a:ext cx="2486025" cy="225292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E02EC8-588F-8751-10E0-5C8AF8E06B9E}"/>
              </a:ext>
            </a:extLst>
          </p:cNvPr>
          <p:cNvSpPr txBox="1"/>
          <p:nvPr/>
        </p:nvSpPr>
        <p:spPr>
          <a:xfrm>
            <a:off x="2366962" y="5800725"/>
            <a:ext cx="24860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रत्नत्रय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A3702A8-6E4A-DD0D-729C-0474122346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9675" y="3547797"/>
            <a:ext cx="2505075" cy="225292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21E8537-4279-3FFB-33A2-D36ADD69DA81}"/>
              </a:ext>
            </a:extLst>
          </p:cNvPr>
          <p:cNvSpPr txBox="1"/>
          <p:nvPr/>
        </p:nvSpPr>
        <p:spPr>
          <a:xfrm>
            <a:off x="5037138" y="5800724"/>
            <a:ext cx="24860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तीर्थंकर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A4C6837-66A8-3BCC-0826-30B5562BCA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58113" y="3547797"/>
            <a:ext cx="1995489" cy="220589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70F2A0D-60A6-1ADF-C56B-9036DEFF0464}"/>
              </a:ext>
            </a:extLst>
          </p:cNvPr>
          <p:cNvSpPr txBox="1"/>
          <p:nvPr/>
        </p:nvSpPr>
        <p:spPr>
          <a:xfrm>
            <a:off x="7758114" y="5753689"/>
            <a:ext cx="1995488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भाव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9F41971-5C68-6561-D50A-DD919E7E4B2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-388" t="23034" r="388" b="69381"/>
          <a:stretch/>
        </p:blipFill>
        <p:spPr>
          <a:xfrm>
            <a:off x="9618284" y="3571316"/>
            <a:ext cx="2553459" cy="225292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7F022B5-660F-D4F0-C927-821F284D774A}"/>
              </a:ext>
            </a:extLst>
          </p:cNvPr>
          <p:cNvSpPr txBox="1"/>
          <p:nvPr/>
        </p:nvSpPr>
        <p:spPr>
          <a:xfrm>
            <a:off x="9825038" y="5800724"/>
            <a:ext cx="213995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चारित्र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C806F80-B16A-66E4-82D7-44D539E3B2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42745" y="2757549"/>
            <a:ext cx="682811" cy="792549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E4E804DA-6639-2DA9-4093-35FBB54B5F2E}"/>
              </a:ext>
            </a:extLst>
          </p:cNvPr>
          <p:cNvSpPr/>
          <p:nvPr/>
        </p:nvSpPr>
        <p:spPr>
          <a:xfrm>
            <a:off x="3649320" y="2819116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54AD7FA-8471-009D-5BE3-268CE3D91CE5}"/>
              </a:ext>
            </a:extLst>
          </p:cNvPr>
          <p:cNvSpPr/>
          <p:nvPr/>
        </p:nvSpPr>
        <p:spPr>
          <a:xfrm>
            <a:off x="6224359" y="2757549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29B3D68-6AD8-A71E-1EC5-4EBD6509E3C4}"/>
              </a:ext>
            </a:extLst>
          </p:cNvPr>
          <p:cNvSpPr/>
          <p:nvPr/>
        </p:nvSpPr>
        <p:spPr>
          <a:xfrm>
            <a:off x="8692017" y="2819116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7CFA831-B9A6-D01C-B8B1-7EE4FDE19CBA}"/>
              </a:ext>
            </a:extLst>
          </p:cNvPr>
          <p:cNvSpPr/>
          <p:nvPr/>
        </p:nvSpPr>
        <p:spPr>
          <a:xfrm>
            <a:off x="11052516" y="280035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2CEF8CF-22F0-82C2-A78E-FE1D283B888A}"/>
              </a:ext>
            </a:extLst>
          </p:cNvPr>
          <p:cNvSpPr/>
          <p:nvPr/>
        </p:nvSpPr>
        <p:spPr>
          <a:xfrm>
            <a:off x="1626959" y="614933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2F50A62-07A4-81F2-6557-142F3FBB443E}"/>
              </a:ext>
            </a:extLst>
          </p:cNvPr>
          <p:cNvSpPr/>
          <p:nvPr/>
        </p:nvSpPr>
        <p:spPr>
          <a:xfrm>
            <a:off x="3794857" y="606673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FD0FFB2-1F3F-E55B-B782-F3AE20C558B3}"/>
              </a:ext>
            </a:extLst>
          </p:cNvPr>
          <p:cNvSpPr/>
          <p:nvPr/>
        </p:nvSpPr>
        <p:spPr>
          <a:xfrm>
            <a:off x="6632515" y="600415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8A2F370-5442-CA91-9F97-E80E9BB02E20}"/>
              </a:ext>
            </a:extLst>
          </p:cNvPr>
          <p:cNvSpPr/>
          <p:nvPr/>
        </p:nvSpPr>
        <p:spPr>
          <a:xfrm>
            <a:off x="8883531" y="588664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63D8F3E-1A9A-4803-758F-654A36C9C772}"/>
              </a:ext>
            </a:extLst>
          </p:cNvPr>
          <p:cNvSpPr/>
          <p:nvPr/>
        </p:nvSpPr>
        <p:spPr>
          <a:xfrm>
            <a:off x="11239273" y="590107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49936E0B-8754-3064-F5C8-C547E70EC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758486" y="1138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81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A4F8C-7D56-DFB9-5490-D21225B94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274" y="1657350"/>
            <a:ext cx="10131425" cy="3257550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algn="ctr"/>
            <a:r>
              <a:rPr lang="hi-IN" dirty="0"/>
              <a:t>सप्त व्यसन </a:t>
            </a:r>
            <a:br>
              <a:rPr lang="hi-IN" dirty="0"/>
            </a:br>
            <a:r>
              <a:rPr lang="hi-IN" dirty="0"/>
              <a:t>+ </a:t>
            </a:r>
            <a:br>
              <a:rPr lang="hi-IN" dirty="0"/>
            </a:br>
            <a:r>
              <a:rPr lang="hi-IN" dirty="0"/>
              <a:t>जैनी के 3 लक्षणों का पालन नहीं करना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7414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1C134-FDCC-8E8C-AC0D-4067D4A76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C9A6A-52F1-6E15-8410-B1882C69DD15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7200" dirty="0"/>
              <a:t>जैन सिद्धांत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9909587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1EFE8-E387-459B-393D-72197112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1937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1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A9AC51-DB99-A68D-9CEA-0A0BB9979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7475" y="889794"/>
            <a:ext cx="1943100" cy="2352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780E61-209A-8791-2690-E770A07F6D81}"/>
              </a:ext>
            </a:extLst>
          </p:cNvPr>
          <p:cNvSpPr txBox="1"/>
          <p:nvPr/>
        </p:nvSpPr>
        <p:spPr>
          <a:xfrm>
            <a:off x="142875" y="3243263"/>
            <a:ext cx="1928813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गुणस्थान विवेचन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18BDDC-E5FB-EECE-B78C-57C8CCA11F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0763" y="842168"/>
            <a:ext cx="1866900" cy="24479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8EADF3-89BD-28DA-5761-7DC26403CED0}"/>
              </a:ext>
            </a:extLst>
          </p:cNvPr>
          <p:cNvSpPr txBox="1"/>
          <p:nvPr/>
        </p:nvSpPr>
        <p:spPr>
          <a:xfrm>
            <a:off x="2314575" y="3242469"/>
            <a:ext cx="184308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त्रिलोकसार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5CF02E-85E5-79AA-9AE6-C9F825E5F2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4206" y="885825"/>
            <a:ext cx="1800225" cy="25431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BF7930-73F2-86F3-365F-78E32B262B1C}"/>
              </a:ext>
            </a:extLst>
          </p:cNvPr>
          <p:cNvSpPr txBox="1"/>
          <p:nvPr/>
        </p:nvSpPr>
        <p:spPr>
          <a:xfrm>
            <a:off x="4433093" y="3290093"/>
            <a:ext cx="1800225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करणानुयोग परिचय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70439B-B74C-77C2-45C2-6BC6682147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8426" y="885825"/>
            <a:ext cx="1976437" cy="26853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C0835B3-8436-8A97-AED3-7CE70DCA2698}"/>
              </a:ext>
            </a:extLst>
          </p:cNvPr>
          <p:cNvSpPr txBox="1"/>
          <p:nvPr/>
        </p:nvSpPr>
        <p:spPr>
          <a:xfrm>
            <a:off x="6448426" y="3597206"/>
            <a:ext cx="199548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</a:rPr>
              <a:t>लब्द्धिसार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4552F84-8805-7D2E-7F4B-C027266DE9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40762" y="955855"/>
            <a:ext cx="2077870" cy="26289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BADAE1F-2D90-F4E2-DA9C-787F324A918B}"/>
              </a:ext>
            </a:extLst>
          </p:cNvPr>
          <p:cNvSpPr txBox="1"/>
          <p:nvPr/>
        </p:nvSpPr>
        <p:spPr>
          <a:xfrm>
            <a:off x="8639971" y="3442524"/>
            <a:ext cx="207787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तिलोयपण्णत्ति</a:t>
            </a:r>
            <a:r>
              <a:rPr lang="hi-I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9E9127-A153-1BBC-09BC-185B5CE544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875" y="4228366"/>
            <a:ext cx="1733550" cy="237245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C3D027B-AF1D-80EE-A942-38B8DA275247}"/>
              </a:ext>
            </a:extLst>
          </p:cNvPr>
          <p:cNvSpPr txBox="1"/>
          <p:nvPr/>
        </p:nvSpPr>
        <p:spPr>
          <a:xfrm>
            <a:off x="117475" y="6200715"/>
            <a:ext cx="17589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कार्तिकेयानुप्रेक्षा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FAB7BD4-FAD2-CEFF-BE38-96F1089D20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0750" y="4175509"/>
            <a:ext cx="1733550" cy="237245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28BC6DA-613F-0647-8BE3-BCBDB66E68D4}"/>
              </a:ext>
            </a:extLst>
          </p:cNvPr>
          <p:cNvSpPr txBox="1"/>
          <p:nvPr/>
        </p:nvSpPr>
        <p:spPr>
          <a:xfrm>
            <a:off x="2190750" y="6128610"/>
            <a:ext cx="174783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इष्टोपदेश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0C9600C-E84B-F8DB-A871-4B7C1294FB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38625" y="4162813"/>
            <a:ext cx="1733550" cy="203790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7768DEC-1DCB-1B1A-76D9-B287787B33AD}"/>
              </a:ext>
            </a:extLst>
          </p:cNvPr>
          <p:cNvSpPr txBox="1"/>
          <p:nvPr/>
        </p:nvSpPr>
        <p:spPr>
          <a:xfrm>
            <a:off x="4238625" y="6200715"/>
            <a:ext cx="174783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समाधितंत्र</a:t>
            </a:r>
            <a:r>
              <a:rPr lang="hi-I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DAADD86-D0C4-0FAB-B9B2-A85110D3DA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3318" y="4125160"/>
            <a:ext cx="1752600" cy="232039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E10B88E-5F5C-EEAD-7884-955C702E1D2F}"/>
              </a:ext>
            </a:extLst>
          </p:cNvPr>
          <p:cNvSpPr txBox="1"/>
          <p:nvPr/>
        </p:nvSpPr>
        <p:spPr>
          <a:xfrm>
            <a:off x="6233318" y="6093742"/>
            <a:ext cx="17335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राजवार्तिक</a:t>
            </a:r>
            <a:r>
              <a:rPr lang="hi-IN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93A44E7-872A-C909-360F-EF162BDB592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14673" t="13465" r="16711" b="12097"/>
          <a:stretch/>
        </p:blipFill>
        <p:spPr>
          <a:xfrm>
            <a:off x="8424862" y="4190649"/>
            <a:ext cx="1706563" cy="220954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FEEF3AA-3ED8-BB75-9DBE-B4BD749A52E7}"/>
              </a:ext>
            </a:extLst>
          </p:cNvPr>
          <p:cNvSpPr txBox="1"/>
          <p:nvPr/>
        </p:nvSpPr>
        <p:spPr>
          <a:xfrm>
            <a:off x="8424863" y="6093742"/>
            <a:ext cx="170656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परमात्मप्रकश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F946212-C0F4-09E2-8200-0F66F47CCDDE}"/>
              </a:ext>
            </a:extLst>
          </p:cNvPr>
          <p:cNvSpPr/>
          <p:nvPr/>
        </p:nvSpPr>
        <p:spPr>
          <a:xfrm>
            <a:off x="1306965" y="333016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730BB2-033C-24E1-2697-3B7B4A6EB581}"/>
              </a:ext>
            </a:extLst>
          </p:cNvPr>
          <p:cNvSpPr/>
          <p:nvPr/>
        </p:nvSpPr>
        <p:spPr>
          <a:xfrm>
            <a:off x="3577998" y="3281149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078BC9C-8008-8A51-4640-4BC54A307AC0}"/>
              </a:ext>
            </a:extLst>
          </p:cNvPr>
          <p:cNvSpPr/>
          <p:nvPr/>
        </p:nvSpPr>
        <p:spPr>
          <a:xfrm>
            <a:off x="5648097" y="3527152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48723C4-32D9-D3E1-0898-2CA8262B9521}"/>
              </a:ext>
            </a:extLst>
          </p:cNvPr>
          <p:cNvSpPr/>
          <p:nvPr/>
        </p:nvSpPr>
        <p:spPr>
          <a:xfrm>
            <a:off x="7770757" y="355911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D3464C0-AA05-9EF9-22F7-F01AC2010F34}"/>
              </a:ext>
            </a:extLst>
          </p:cNvPr>
          <p:cNvSpPr/>
          <p:nvPr/>
        </p:nvSpPr>
        <p:spPr>
          <a:xfrm>
            <a:off x="10294257" y="3418102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82D9662-33B2-3717-B763-FC320FF43B4C}"/>
              </a:ext>
            </a:extLst>
          </p:cNvPr>
          <p:cNvSpPr/>
          <p:nvPr/>
        </p:nvSpPr>
        <p:spPr>
          <a:xfrm>
            <a:off x="1760482" y="6093742"/>
            <a:ext cx="423182" cy="62392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1D72391-457C-9B0F-E1B2-5FE5D6B21463}"/>
              </a:ext>
            </a:extLst>
          </p:cNvPr>
          <p:cNvSpPr/>
          <p:nvPr/>
        </p:nvSpPr>
        <p:spPr>
          <a:xfrm>
            <a:off x="3307896" y="6146584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3CE0A24-F249-781C-1F2A-0A3FE4777EEF}"/>
              </a:ext>
            </a:extLst>
          </p:cNvPr>
          <p:cNvSpPr/>
          <p:nvPr/>
        </p:nvSpPr>
        <p:spPr>
          <a:xfrm>
            <a:off x="5460262" y="6261677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3750AEE-17A3-65AB-7ED4-C9C40E888DA3}"/>
              </a:ext>
            </a:extLst>
          </p:cNvPr>
          <p:cNvSpPr/>
          <p:nvPr/>
        </p:nvSpPr>
        <p:spPr>
          <a:xfrm>
            <a:off x="7436644" y="6190939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5C35A97-55BA-C66E-8E0D-2EE4FA859E2D}"/>
              </a:ext>
            </a:extLst>
          </p:cNvPr>
          <p:cNvSpPr/>
          <p:nvPr/>
        </p:nvSpPr>
        <p:spPr>
          <a:xfrm>
            <a:off x="9938088" y="611410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8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627F9AA1-D8E6-0CD2-306E-64EEBAC57B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206162" y="276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8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554E-9D33-FB0E-D969-B67A804B9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971A0-6832-8FC0-417D-5893DD4FD2D6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5400" dirty="0"/>
              <a:t>करणानुयोग </a:t>
            </a:r>
          </a:p>
          <a:p>
            <a:pPr marL="0" indent="0" algn="ctr">
              <a:buNone/>
            </a:pPr>
            <a:r>
              <a:rPr lang="hi-IN" sz="5400" dirty="0"/>
              <a:t>+</a:t>
            </a:r>
          </a:p>
          <a:p>
            <a:pPr marL="0" indent="0" algn="ctr">
              <a:buNone/>
            </a:pPr>
            <a:r>
              <a:rPr lang="hi-IN" sz="5400" dirty="0"/>
              <a:t>द्रव्यानुयोग के ग्रंथ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578056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1D656-34E6-E726-1065-1D725E0B3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33375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1 </a:t>
            </a:r>
            <a:endParaRPr lang="en-US" dirty="0"/>
          </a:p>
        </p:txBody>
      </p:sp>
      <p:pic>
        <p:nvPicPr>
          <p:cNvPr id="2050" name="Picture 2" descr="दिगम्बर मुनि के 22 परिषह मार्ग से च्युत न होने के लिए और कर्मों की निर्जरा  के लिए जो सहन करने योग्य बाधाएॅ, ये 22 प्रकार की होती है। क्षुधा ...">
            <a:extLst>
              <a:ext uri="{FF2B5EF4-FFF2-40B4-BE49-F238E27FC236}">
                <a16:creationId xmlns:a16="http://schemas.microsoft.com/office/drawing/2014/main" id="{6C049FAE-5F1C-3DB4-E0F0-654EA4D9E1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4" y="756444"/>
            <a:ext cx="2054224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31271-1DD5-B131-FEB4-45D301EA277D}"/>
              </a:ext>
            </a:extLst>
          </p:cNvPr>
          <p:cNvSpPr txBox="1"/>
          <p:nvPr/>
        </p:nvSpPr>
        <p:spPr>
          <a:xfrm>
            <a:off x="242888" y="2586038"/>
            <a:ext cx="20574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क्षुधा परिषहजय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2FADB8-188B-557F-E87C-1C099ACBED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4277" y="756444"/>
            <a:ext cx="2246311" cy="1847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985254-55D6-F447-B6B5-744CF76368A4}"/>
              </a:ext>
            </a:extLst>
          </p:cNvPr>
          <p:cNvSpPr txBox="1"/>
          <p:nvPr/>
        </p:nvSpPr>
        <p:spPr>
          <a:xfrm>
            <a:off x="2454277" y="2586038"/>
            <a:ext cx="224631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तृषा परिषहजय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F71EC3-8E63-1250-2222-B319EBEFB7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2513" y="756444"/>
            <a:ext cx="2246312" cy="18478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37FD26-5106-9CAE-0D95-8F610BC03889}"/>
              </a:ext>
            </a:extLst>
          </p:cNvPr>
          <p:cNvSpPr txBox="1"/>
          <p:nvPr/>
        </p:nvSpPr>
        <p:spPr>
          <a:xfrm>
            <a:off x="4862512" y="2604294"/>
            <a:ext cx="224631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उष्ण परिषहजय 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174AD4-CC43-48A8-C2E2-C66A806C22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2813" y="756444"/>
            <a:ext cx="2246312" cy="18478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7C22DC-B062-98DD-DB27-187D2065C80C}"/>
              </a:ext>
            </a:extLst>
          </p:cNvPr>
          <p:cNvSpPr txBox="1"/>
          <p:nvPr/>
        </p:nvSpPr>
        <p:spPr>
          <a:xfrm>
            <a:off x="7262812" y="2604294"/>
            <a:ext cx="224631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दंशमशक परिषहजय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EC83CC2-9901-9D24-56B4-F44D0D51D2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63114" y="738188"/>
            <a:ext cx="2395538" cy="18478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46CDF2-BDAC-FCBB-AB6F-BAB8BFBB03A6}"/>
              </a:ext>
            </a:extLst>
          </p:cNvPr>
          <p:cNvSpPr txBox="1"/>
          <p:nvPr/>
        </p:nvSpPr>
        <p:spPr>
          <a:xfrm>
            <a:off x="9663113" y="2586038"/>
            <a:ext cx="24241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अरति परिषहजय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FAE9E4-48B8-3611-44B4-355C624894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888" y="3683854"/>
            <a:ext cx="2211389" cy="18478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EA6B70-3515-B68A-16AB-68045EA376E6}"/>
              </a:ext>
            </a:extLst>
          </p:cNvPr>
          <p:cNvSpPr txBox="1"/>
          <p:nvPr/>
        </p:nvSpPr>
        <p:spPr>
          <a:xfrm>
            <a:off x="242888" y="5531704"/>
            <a:ext cx="221138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चर्या परिषहजय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A48F2DF-3660-2625-2A0E-60978C62CB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6201" y="3694113"/>
            <a:ext cx="2084387" cy="18478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16DBC9F-E9B1-C315-16E7-02B55A4F4DC9}"/>
              </a:ext>
            </a:extLst>
          </p:cNvPr>
          <p:cNvSpPr txBox="1"/>
          <p:nvPr/>
        </p:nvSpPr>
        <p:spPr>
          <a:xfrm>
            <a:off x="2600325" y="5531704"/>
            <a:ext cx="210026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श्यया परिषहजय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70B0CA6-2B1B-1002-ED7A-3E0B4E031B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6636" y="3694113"/>
            <a:ext cx="2262187" cy="18478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C6CB7E2-7218-5A99-E4EB-4D83D701EA82}"/>
              </a:ext>
            </a:extLst>
          </p:cNvPr>
          <p:cNvSpPr txBox="1"/>
          <p:nvPr/>
        </p:nvSpPr>
        <p:spPr>
          <a:xfrm>
            <a:off x="4846636" y="5541963"/>
            <a:ext cx="226218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नग्न परिषहजय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987F78-8540-A3B3-8167-F4EC4423F42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62812" y="3657601"/>
            <a:ext cx="2312987" cy="18478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D02E52B-E1F2-D102-6F42-C5E33344799C}"/>
              </a:ext>
            </a:extLst>
          </p:cNvPr>
          <p:cNvSpPr txBox="1"/>
          <p:nvPr/>
        </p:nvSpPr>
        <p:spPr>
          <a:xfrm>
            <a:off x="7262812" y="5505451"/>
            <a:ext cx="232886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याचना परिषहजय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8FBD897-879A-8CAE-E6B8-1F9201D5E5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29788" y="3657601"/>
            <a:ext cx="2328863" cy="18478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1FA729A-6B90-CE39-67F6-11F6DC41B942}"/>
              </a:ext>
            </a:extLst>
          </p:cNvPr>
          <p:cNvSpPr txBox="1"/>
          <p:nvPr/>
        </p:nvSpPr>
        <p:spPr>
          <a:xfrm>
            <a:off x="9729788" y="5505451"/>
            <a:ext cx="232886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अलाभ परिषहजय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E27352D-3BE2-F49A-0AC6-3AD8EFED7EEB}"/>
              </a:ext>
            </a:extLst>
          </p:cNvPr>
          <p:cNvSpPr/>
          <p:nvPr/>
        </p:nvSpPr>
        <p:spPr>
          <a:xfrm>
            <a:off x="4109810" y="280674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1A5E2-3BE4-2F99-68A5-2193DD7E7E41}"/>
              </a:ext>
            </a:extLst>
          </p:cNvPr>
          <p:cNvSpPr/>
          <p:nvPr/>
        </p:nvSpPr>
        <p:spPr>
          <a:xfrm>
            <a:off x="1871434" y="274965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C24DCCF-C685-7F68-F335-AE0F541FF10B}"/>
              </a:ext>
            </a:extLst>
          </p:cNvPr>
          <p:cNvSpPr/>
          <p:nvPr/>
        </p:nvSpPr>
        <p:spPr>
          <a:xfrm>
            <a:off x="6595039" y="271910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6B1B568-7B26-385E-60D4-5246EB3B6ADD}"/>
              </a:ext>
            </a:extLst>
          </p:cNvPr>
          <p:cNvSpPr/>
          <p:nvPr/>
        </p:nvSpPr>
        <p:spPr>
          <a:xfrm>
            <a:off x="8090578" y="2861439"/>
            <a:ext cx="590778" cy="47939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8BF2BC2-003B-C557-2B93-2AEDEBE84636}"/>
              </a:ext>
            </a:extLst>
          </p:cNvPr>
          <p:cNvSpPr/>
          <p:nvPr/>
        </p:nvSpPr>
        <p:spPr>
          <a:xfrm>
            <a:off x="11467873" y="278778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C5DD007-1411-3237-44AC-8902B5332F1C}"/>
              </a:ext>
            </a:extLst>
          </p:cNvPr>
          <p:cNvSpPr/>
          <p:nvPr/>
        </p:nvSpPr>
        <p:spPr>
          <a:xfrm>
            <a:off x="1855558" y="566477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D6029F3-F854-B1A9-1B1C-AB13B0BCF130}"/>
              </a:ext>
            </a:extLst>
          </p:cNvPr>
          <p:cNvSpPr/>
          <p:nvPr/>
        </p:nvSpPr>
        <p:spPr>
          <a:xfrm>
            <a:off x="4186802" y="583451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576C378-913F-2DED-413F-446AF061268E}"/>
              </a:ext>
            </a:extLst>
          </p:cNvPr>
          <p:cNvSpPr/>
          <p:nvPr/>
        </p:nvSpPr>
        <p:spPr>
          <a:xfrm>
            <a:off x="6535961" y="5756246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D2977E8-CC77-D6A7-FDA0-9F3EF2952207}"/>
              </a:ext>
            </a:extLst>
          </p:cNvPr>
          <p:cNvSpPr/>
          <p:nvPr/>
        </p:nvSpPr>
        <p:spPr>
          <a:xfrm>
            <a:off x="9074375" y="5788849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ADC3338-4DC1-BE1F-9C16-B02845F628BE}"/>
              </a:ext>
            </a:extLst>
          </p:cNvPr>
          <p:cNvSpPr/>
          <p:nvPr/>
        </p:nvSpPr>
        <p:spPr>
          <a:xfrm>
            <a:off x="11497241" y="5731759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n-US" sz="1050" dirty="0"/>
          </a:p>
        </p:txBody>
      </p:sp>
      <p:pic>
        <p:nvPicPr>
          <p:cNvPr id="33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61582935-411D-39E0-C9AD-31AC7C8C9D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92555" y="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9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A5179-2883-C0AD-A133-FAC26FF8C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2F498-EE03-5881-C397-F47B07B44E1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8000" dirty="0"/>
              <a:t>22 परिषह 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1600769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EA89B-8264-258D-3A6A-ECD36AACE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19075"/>
            <a:ext cx="10131425" cy="1456267"/>
          </a:xfrm>
        </p:spPr>
        <p:txBody>
          <a:bodyPr/>
          <a:lstStyle/>
          <a:p>
            <a:r>
              <a:rPr lang="en-US" dirty="0"/>
              <a:t>Team 2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D96782-6DB1-348B-C49D-272F331407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3716" y="864790"/>
            <a:ext cx="1903679" cy="20831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4B6985-E742-11FB-89C1-B91608D2659D}"/>
              </a:ext>
            </a:extLst>
          </p:cNvPr>
          <p:cNvSpPr txBox="1"/>
          <p:nvPr/>
        </p:nvSpPr>
        <p:spPr>
          <a:xfrm>
            <a:off x="74612" y="2914650"/>
            <a:ext cx="193278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अनित्य भावना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0B83C1-0513-76AC-233C-3304C2C652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921" y="864790"/>
            <a:ext cx="2042318" cy="20498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72D66C-AC5D-380B-ED3E-C255F12DDAC0}"/>
              </a:ext>
            </a:extLst>
          </p:cNvPr>
          <p:cNvSpPr txBox="1"/>
          <p:nvPr/>
        </p:nvSpPr>
        <p:spPr>
          <a:xfrm>
            <a:off x="4526885" y="2893747"/>
            <a:ext cx="204231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एकत्व भावना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96B8FA-8519-2255-5B85-612ECF71AF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4049" y="864790"/>
            <a:ext cx="2196572" cy="20022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24A200-AEB6-E46B-05E2-5D351AD0F943}"/>
              </a:ext>
            </a:extLst>
          </p:cNvPr>
          <p:cNvSpPr txBox="1"/>
          <p:nvPr/>
        </p:nvSpPr>
        <p:spPr>
          <a:xfrm>
            <a:off x="2155827" y="2871378"/>
            <a:ext cx="2196572" cy="41433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अशरण भावना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1818A2-B012-208F-2439-87506A98A6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3813" y="975347"/>
            <a:ext cx="2387337" cy="19726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8219E2-F61B-2AA5-F92D-EABA942765D6}"/>
              </a:ext>
            </a:extLst>
          </p:cNvPr>
          <p:cNvSpPr txBox="1"/>
          <p:nvPr/>
        </p:nvSpPr>
        <p:spPr>
          <a:xfrm>
            <a:off x="6800849" y="2947987"/>
            <a:ext cx="239871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संसार भावना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99A46A8-6A30-8D59-F11F-AD0B916D22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4450" y="1018767"/>
            <a:ext cx="2476500" cy="18478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7B5F8D-C407-1F0B-B455-17ED64D4D8E0}"/>
              </a:ext>
            </a:extLst>
          </p:cNvPr>
          <p:cNvSpPr txBox="1"/>
          <p:nvPr/>
        </p:nvSpPr>
        <p:spPr>
          <a:xfrm>
            <a:off x="9374450" y="2866617"/>
            <a:ext cx="24765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अन्यत्व भावना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405BB5-1BA3-8CB2-F853-2AD6762301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08406" y="3639727"/>
            <a:ext cx="2092855" cy="18478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B09A8BE-754F-EE58-E701-FBD5218B20D6}"/>
              </a:ext>
            </a:extLst>
          </p:cNvPr>
          <p:cNvSpPr txBox="1"/>
          <p:nvPr/>
        </p:nvSpPr>
        <p:spPr>
          <a:xfrm>
            <a:off x="9608406" y="5487577"/>
            <a:ext cx="209285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बोधिदुर्लभ भावना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56FDE8-8C72-A5CA-61F6-B702CE9B27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717" y="3687293"/>
            <a:ext cx="2092854" cy="18478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CACC92-879C-3055-F1FB-A542ED10DA3C}"/>
              </a:ext>
            </a:extLst>
          </p:cNvPr>
          <p:cNvSpPr txBox="1"/>
          <p:nvPr/>
        </p:nvSpPr>
        <p:spPr>
          <a:xfrm>
            <a:off x="74612" y="5487577"/>
            <a:ext cx="212195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अशुचि भावना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B39D2AD-1FB2-72F8-3763-6BB635E74D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54128" y="3639727"/>
            <a:ext cx="2196572" cy="19041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98E717C-1FC2-7B5B-C04C-F8E79CC6AA7A}"/>
              </a:ext>
            </a:extLst>
          </p:cNvPr>
          <p:cNvSpPr txBox="1"/>
          <p:nvPr/>
        </p:nvSpPr>
        <p:spPr>
          <a:xfrm>
            <a:off x="7154128" y="5535143"/>
            <a:ext cx="219657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धर्म भावना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4B30235-C6D6-91E3-0E50-944AFD2E4E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4198" y="3687293"/>
            <a:ext cx="2280842" cy="18478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1012356-AA74-3914-891C-012E2105711E}"/>
              </a:ext>
            </a:extLst>
          </p:cNvPr>
          <p:cNvSpPr txBox="1"/>
          <p:nvPr/>
        </p:nvSpPr>
        <p:spPr>
          <a:xfrm>
            <a:off x="4724198" y="5543903"/>
            <a:ext cx="228084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निर्जरा भावना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7AB548E-9631-D8DE-47A3-B064F12ECA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1675" y="3709958"/>
            <a:ext cx="2214826" cy="197767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E24E4BA-C235-7391-F757-3E6916B55063}"/>
              </a:ext>
            </a:extLst>
          </p:cNvPr>
          <p:cNvSpPr txBox="1"/>
          <p:nvPr/>
        </p:nvSpPr>
        <p:spPr>
          <a:xfrm>
            <a:off x="2411675" y="5487577"/>
            <a:ext cx="221482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आस्रव भावना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026DAE1-7E8F-5485-C656-449D6C465C2C}"/>
              </a:ext>
            </a:extLst>
          </p:cNvPr>
          <p:cNvSpPr/>
          <p:nvPr/>
        </p:nvSpPr>
        <p:spPr>
          <a:xfrm>
            <a:off x="1669215" y="3071062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5597A38-618C-E71C-2183-5FAF06C63893}"/>
              </a:ext>
            </a:extLst>
          </p:cNvPr>
          <p:cNvSpPr/>
          <p:nvPr/>
        </p:nvSpPr>
        <p:spPr>
          <a:xfrm>
            <a:off x="3787748" y="2975816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F5D6647-BCBD-6393-4B99-9DE3785E9C66}"/>
              </a:ext>
            </a:extLst>
          </p:cNvPr>
          <p:cNvSpPr/>
          <p:nvPr/>
        </p:nvSpPr>
        <p:spPr>
          <a:xfrm>
            <a:off x="6065870" y="2975816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20C1A36-74C7-5071-2A6D-51E51652B591}"/>
              </a:ext>
            </a:extLst>
          </p:cNvPr>
          <p:cNvSpPr/>
          <p:nvPr/>
        </p:nvSpPr>
        <p:spPr>
          <a:xfrm>
            <a:off x="8397272" y="295123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46FE34A-C11E-8160-83C9-E6778FFD0520}"/>
              </a:ext>
            </a:extLst>
          </p:cNvPr>
          <p:cNvSpPr/>
          <p:nvPr/>
        </p:nvSpPr>
        <p:spPr>
          <a:xfrm>
            <a:off x="11110749" y="291914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9427015-4637-3294-8880-280A30CC0D21}"/>
              </a:ext>
            </a:extLst>
          </p:cNvPr>
          <p:cNvSpPr/>
          <p:nvPr/>
        </p:nvSpPr>
        <p:spPr>
          <a:xfrm>
            <a:off x="1605793" y="5722058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D809DF3-8D32-DF6A-7881-E514E095ABB0}"/>
              </a:ext>
            </a:extLst>
          </p:cNvPr>
          <p:cNvSpPr/>
          <p:nvPr/>
        </p:nvSpPr>
        <p:spPr>
          <a:xfrm>
            <a:off x="4004567" y="5715625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452FA52-917D-F329-7489-35C6DABE1628}"/>
              </a:ext>
            </a:extLst>
          </p:cNvPr>
          <p:cNvSpPr/>
          <p:nvPr/>
        </p:nvSpPr>
        <p:spPr>
          <a:xfrm>
            <a:off x="6400689" y="5745721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75F61EC-645A-2616-3576-F9254CDB45BA}"/>
              </a:ext>
            </a:extLst>
          </p:cNvPr>
          <p:cNvSpPr/>
          <p:nvPr/>
        </p:nvSpPr>
        <p:spPr>
          <a:xfrm>
            <a:off x="8667958" y="5668210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8C47CF6-F07F-9E90-92EE-6BB9585A911F}"/>
              </a:ext>
            </a:extLst>
          </p:cNvPr>
          <p:cNvSpPr/>
          <p:nvPr/>
        </p:nvSpPr>
        <p:spPr>
          <a:xfrm>
            <a:off x="11260172" y="5775533"/>
            <a:ext cx="590778" cy="53408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sz="1050" dirty="0"/>
              <a:t> </a:t>
            </a:r>
            <a:endParaRPr lang="en-US" sz="1050" dirty="0"/>
          </a:p>
        </p:txBody>
      </p:sp>
      <p:pic>
        <p:nvPicPr>
          <p:cNvPr id="9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0CD6A1E4-3102-2BF6-0EAC-5C0F23D932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33006" y="3409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2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07BD6-6585-C779-0C21-9D77ECB29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DD897-6141-0BE8-BE61-DFF9BFB701A8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8000" dirty="0"/>
              <a:t>12 भावना 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808111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06B7C-A27A-A43B-5E05-EFAE7A70B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4787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3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BAC5C66-BB37-A87C-A53F-B37CFF434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b="74582"/>
          <a:stretch/>
        </p:blipFill>
        <p:spPr>
          <a:xfrm>
            <a:off x="111920" y="1014414"/>
            <a:ext cx="2216943" cy="14562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E0C8A0-FA1C-0771-CBB1-D6CCA5D59E66}"/>
              </a:ext>
            </a:extLst>
          </p:cNvPr>
          <p:cNvSpPr txBox="1"/>
          <p:nvPr/>
        </p:nvSpPr>
        <p:spPr>
          <a:xfrm>
            <a:off x="111920" y="2428875"/>
            <a:ext cx="223123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रत्नप्रभा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750706-73A6-0857-5FB0-0B4EF64754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3542" b="64583"/>
          <a:stretch/>
        </p:blipFill>
        <p:spPr>
          <a:xfrm>
            <a:off x="2566988" y="1014414"/>
            <a:ext cx="1962150" cy="14144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CAD31B-C267-9D5F-895A-D730623629A4}"/>
              </a:ext>
            </a:extLst>
          </p:cNvPr>
          <p:cNvSpPr txBox="1"/>
          <p:nvPr/>
        </p:nvSpPr>
        <p:spPr>
          <a:xfrm>
            <a:off x="2586038" y="2428875"/>
            <a:ext cx="19431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शर्कराप्रभा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C0A6C0-B451-64CE-24D5-A3BF316802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5416" b="52292"/>
          <a:stretch/>
        </p:blipFill>
        <p:spPr>
          <a:xfrm>
            <a:off x="4767263" y="1014413"/>
            <a:ext cx="1776412" cy="15136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78517E-8736-94EF-CC0C-271B23C93B89}"/>
              </a:ext>
            </a:extLst>
          </p:cNvPr>
          <p:cNvSpPr txBox="1"/>
          <p:nvPr/>
        </p:nvSpPr>
        <p:spPr>
          <a:xfrm>
            <a:off x="4767263" y="2428875"/>
            <a:ext cx="17764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बालुका प्रभा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47AFAD-519B-4C2B-C91D-8CA8F06CE1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292" b="39167"/>
          <a:stretch/>
        </p:blipFill>
        <p:spPr>
          <a:xfrm>
            <a:off x="6738938" y="1014412"/>
            <a:ext cx="2243138" cy="15136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13F7D1A-57F9-4EC1-E1BB-CB0827DD214A}"/>
              </a:ext>
            </a:extLst>
          </p:cNvPr>
          <p:cNvSpPr txBox="1"/>
          <p:nvPr/>
        </p:nvSpPr>
        <p:spPr>
          <a:xfrm>
            <a:off x="6765133" y="2428873"/>
            <a:ext cx="221694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पंक प्रभा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1D7E97-B6A1-FF87-90BA-EB118E8A4E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8749" b="26250"/>
          <a:stretch/>
        </p:blipFill>
        <p:spPr>
          <a:xfrm>
            <a:off x="9296401" y="1014412"/>
            <a:ext cx="1790699" cy="151368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F5B982-CD6B-98BB-68EF-B4A5168314B9}"/>
              </a:ext>
            </a:extLst>
          </p:cNvPr>
          <p:cNvSpPr txBox="1"/>
          <p:nvPr/>
        </p:nvSpPr>
        <p:spPr>
          <a:xfrm>
            <a:off x="9296401" y="2470679"/>
            <a:ext cx="179069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धूम प्रभा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9A5DAC-3082-BE8F-8310-DD8B8F1AA4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708" b="17292"/>
          <a:stretch/>
        </p:blipFill>
        <p:spPr>
          <a:xfrm>
            <a:off x="223837" y="3590986"/>
            <a:ext cx="1790701" cy="18525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D25DC68-1D7F-3F92-A258-1ABC1F4E7C5E}"/>
              </a:ext>
            </a:extLst>
          </p:cNvPr>
          <p:cNvSpPr txBox="1"/>
          <p:nvPr/>
        </p:nvSpPr>
        <p:spPr>
          <a:xfrm>
            <a:off x="223836" y="5400675"/>
            <a:ext cx="179070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तमः प्रभा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C46B0BC-6CD5-EEEE-5E76-A4072F6085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4584"/>
          <a:stretch/>
        </p:blipFill>
        <p:spPr>
          <a:xfrm>
            <a:off x="2324099" y="3562470"/>
            <a:ext cx="1962149" cy="188106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E064DE6-91A0-7330-51D6-EACE4A98AAD8}"/>
              </a:ext>
            </a:extLst>
          </p:cNvPr>
          <p:cNvSpPr txBox="1"/>
          <p:nvPr/>
        </p:nvSpPr>
        <p:spPr>
          <a:xfrm>
            <a:off x="2324099" y="5443537"/>
            <a:ext cx="1962149" cy="40004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महातमः प्रभा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B12D2E-5AF7-93B2-9533-9964338E8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2950" y="3529012"/>
            <a:ext cx="2212183" cy="19145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CAC71CB-607D-9F61-43B0-E34628275482}"/>
              </a:ext>
            </a:extLst>
          </p:cNvPr>
          <p:cNvSpPr txBox="1"/>
          <p:nvPr/>
        </p:nvSpPr>
        <p:spPr>
          <a:xfrm>
            <a:off x="4552950" y="5443537"/>
            <a:ext cx="221217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वचन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588A3DC-B308-936D-58C4-EE4C9AF541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000" t="14561"/>
          <a:stretch/>
        </p:blipFill>
        <p:spPr>
          <a:xfrm>
            <a:off x="7118749" y="3562470"/>
            <a:ext cx="1771648" cy="2085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609BE39-EC9C-FCBB-E238-5A81AD4E7F44}"/>
              </a:ext>
            </a:extLst>
          </p:cNvPr>
          <p:cNvSpPr txBox="1"/>
          <p:nvPr/>
        </p:nvSpPr>
        <p:spPr>
          <a:xfrm>
            <a:off x="7108358" y="5400675"/>
            <a:ext cx="177164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काय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59C552-66D8-77E0-1F78-895B17DAA4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4014" y="3529010"/>
            <a:ext cx="2143125" cy="214312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FD37CA2-F565-9C5E-DE34-8A11CA395A78}"/>
              </a:ext>
            </a:extLst>
          </p:cNvPr>
          <p:cNvSpPr txBox="1"/>
          <p:nvPr/>
        </p:nvSpPr>
        <p:spPr>
          <a:xfrm>
            <a:off x="9248777" y="5472080"/>
            <a:ext cx="212407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मन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ACBE13C-FDF2-5856-161C-B61DFE3D6A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4997" y="2512588"/>
            <a:ext cx="676715" cy="792549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57FD1241-AFB1-3F4F-5CB2-67F2AE46EDD8}"/>
              </a:ext>
            </a:extLst>
          </p:cNvPr>
          <p:cNvSpPr/>
          <p:nvPr/>
        </p:nvSpPr>
        <p:spPr>
          <a:xfrm>
            <a:off x="3838411" y="2656131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CDD53B0-12F5-7CEE-B590-11D43B77EB7E}"/>
              </a:ext>
            </a:extLst>
          </p:cNvPr>
          <p:cNvSpPr/>
          <p:nvPr/>
        </p:nvSpPr>
        <p:spPr>
          <a:xfrm>
            <a:off x="6061308" y="2682103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AA7B183-BDE5-900E-33A0-6B79B167C280}"/>
              </a:ext>
            </a:extLst>
          </p:cNvPr>
          <p:cNvSpPr/>
          <p:nvPr/>
        </p:nvSpPr>
        <p:spPr>
          <a:xfrm>
            <a:off x="8096251" y="2685019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31D8965-3692-D8CB-C038-C1976B1F3750}"/>
              </a:ext>
            </a:extLst>
          </p:cNvPr>
          <p:cNvSpPr/>
          <p:nvPr/>
        </p:nvSpPr>
        <p:spPr>
          <a:xfrm>
            <a:off x="10476372" y="2684703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31FBF8B-D087-5CD3-7C87-BE3EDD1BB497}"/>
              </a:ext>
            </a:extLst>
          </p:cNvPr>
          <p:cNvSpPr/>
          <p:nvPr/>
        </p:nvSpPr>
        <p:spPr>
          <a:xfrm>
            <a:off x="1323810" y="5672135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F9A2E66-DBDE-DEE3-DBD3-3A8A2A7E32F6}"/>
              </a:ext>
            </a:extLst>
          </p:cNvPr>
          <p:cNvSpPr/>
          <p:nvPr/>
        </p:nvSpPr>
        <p:spPr>
          <a:xfrm>
            <a:off x="3825763" y="5686420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2F1DF76-E13A-4EC8-5843-C7704AA8FA03}"/>
              </a:ext>
            </a:extLst>
          </p:cNvPr>
          <p:cNvSpPr/>
          <p:nvPr/>
        </p:nvSpPr>
        <p:spPr>
          <a:xfrm>
            <a:off x="5827659" y="5686420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3BD676C-D9FE-56BB-1908-0ECC8363AC7B}"/>
              </a:ext>
            </a:extLst>
          </p:cNvPr>
          <p:cNvSpPr/>
          <p:nvPr/>
        </p:nvSpPr>
        <p:spPr>
          <a:xfrm>
            <a:off x="8193799" y="5540823"/>
            <a:ext cx="460485" cy="51992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1DDDCBC-4764-6348-9C64-26D4D4C02F03}"/>
              </a:ext>
            </a:extLst>
          </p:cNvPr>
          <p:cNvSpPr/>
          <p:nvPr/>
        </p:nvSpPr>
        <p:spPr>
          <a:xfrm flipH="1">
            <a:off x="10360322" y="5540823"/>
            <a:ext cx="676715" cy="50569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n-US" sz="1200" dirty="0"/>
          </a:p>
        </p:txBody>
      </p:sp>
      <p:pic>
        <p:nvPicPr>
          <p:cNvPr id="3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FE8B9F82-024A-DF52-1F10-A4A5D2325E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63312" y="3333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AD606-10B7-473A-F327-38C0E2DB2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D6F29-656B-9D54-26F5-088A44939AA1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i-IN" sz="5400" dirty="0"/>
              <a:t>7 नरक </a:t>
            </a:r>
          </a:p>
          <a:p>
            <a:pPr marL="0" indent="0" algn="ctr">
              <a:buNone/>
            </a:pPr>
            <a:r>
              <a:rPr lang="hi-IN" sz="5400" dirty="0"/>
              <a:t>+</a:t>
            </a:r>
          </a:p>
          <a:p>
            <a:pPr marL="0" indent="0" algn="ctr">
              <a:buNone/>
            </a:pPr>
            <a:r>
              <a:rPr lang="hi-IN" sz="5400" dirty="0"/>
              <a:t>3 योग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7945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F12DE-456A-F3AD-CADE-1F493D8E6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04800"/>
            <a:ext cx="10131425" cy="1456267"/>
          </a:xfrm>
        </p:spPr>
        <p:txBody>
          <a:bodyPr/>
          <a:lstStyle/>
          <a:p>
            <a:r>
              <a:rPr lang="en-US" dirty="0"/>
              <a:t>Team 4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E4E56A-674A-38D4-CD14-19FC5AD2B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65113" y="918368"/>
            <a:ext cx="1978026" cy="1838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3EADDB-7D0C-5B76-B8A8-9628E85D0567}"/>
              </a:ext>
            </a:extLst>
          </p:cNvPr>
          <p:cNvSpPr txBox="1"/>
          <p:nvPr/>
        </p:nvSpPr>
        <p:spPr>
          <a:xfrm>
            <a:off x="257176" y="2757488"/>
            <a:ext cx="198596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जलकायिक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A16A08-3927-D9D5-10F0-E94B26747E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9672" y="908843"/>
            <a:ext cx="2142333" cy="1847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EB581D-8C24-E9F0-4D29-BB50FA92EC61}"/>
              </a:ext>
            </a:extLst>
          </p:cNvPr>
          <p:cNvSpPr txBox="1"/>
          <p:nvPr/>
        </p:nvSpPr>
        <p:spPr>
          <a:xfrm>
            <a:off x="2426068" y="2794467"/>
            <a:ext cx="2142334" cy="4104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वनस्पतिकायिक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5B62B5-746D-7E8F-5A02-B6ED1259AC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998" y="899318"/>
            <a:ext cx="2142333" cy="18478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B8F749-7913-9535-6E89-CCFFD4B8FBD2}"/>
              </a:ext>
            </a:extLst>
          </p:cNvPr>
          <p:cNvSpPr txBox="1"/>
          <p:nvPr/>
        </p:nvSpPr>
        <p:spPr>
          <a:xfrm>
            <a:off x="4837907" y="2736848"/>
            <a:ext cx="2105424" cy="4104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अग्निकायिक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334734-2770-588E-480E-E085C005AD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1378" y="899318"/>
            <a:ext cx="2142333" cy="18478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C430B0-23F1-D17F-42C7-8488B2176B42}"/>
              </a:ext>
            </a:extLst>
          </p:cNvPr>
          <p:cNvSpPr txBox="1"/>
          <p:nvPr/>
        </p:nvSpPr>
        <p:spPr>
          <a:xfrm>
            <a:off x="7172325" y="2747168"/>
            <a:ext cx="216138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वायुकायिक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12ABFB4-A7BC-C386-B1CA-95CBB8FFC54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53909"/>
          <a:stretch/>
        </p:blipFill>
        <p:spPr>
          <a:xfrm>
            <a:off x="9544848" y="899319"/>
            <a:ext cx="2195119" cy="18668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7FAC79F-5454-5DAB-B22B-CD9AC0D4E8FD}"/>
              </a:ext>
            </a:extLst>
          </p:cNvPr>
          <p:cNvSpPr txBox="1"/>
          <p:nvPr/>
        </p:nvSpPr>
        <p:spPr>
          <a:xfrm>
            <a:off x="9544848" y="2756693"/>
            <a:ext cx="219511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पृथ्वीकायिक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36E3F1-BF12-DAB8-D9B9-7D8EDD16E8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7176" y="3700403"/>
            <a:ext cx="2191548" cy="18478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0978755-135F-877D-1722-6BC581F5ECD5}"/>
              </a:ext>
            </a:extLst>
          </p:cNvPr>
          <p:cNvSpPr txBox="1"/>
          <p:nvPr/>
        </p:nvSpPr>
        <p:spPr>
          <a:xfrm>
            <a:off x="257177" y="5538728"/>
            <a:ext cx="2191548" cy="41042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मीठा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43501-ADD7-A0BB-C7A3-6F688FE042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3200" y="3700402"/>
            <a:ext cx="2452688" cy="184784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F07FB8-12BD-80C0-14B7-91A654457E5A}"/>
              </a:ext>
            </a:extLst>
          </p:cNvPr>
          <p:cNvSpPr txBox="1"/>
          <p:nvPr/>
        </p:nvSpPr>
        <p:spPr>
          <a:xfrm>
            <a:off x="2743200" y="5538728"/>
            <a:ext cx="245745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कड़वा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8279F10-F04E-DD8E-FF91-5461605732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90364" y="3700402"/>
            <a:ext cx="2161386" cy="18478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1606D6E-E515-2086-CAFD-422266E496FE}"/>
              </a:ext>
            </a:extLst>
          </p:cNvPr>
          <p:cNvSpPr txBox="1"/>
          <p:nvPr/>
        </p:nvSpPr>
        <p:spPr>
          <a:xfrm>
            <a:off x="5480838" y="5558572"/>
            <a:ext cx="217091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कषायला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E3D60F-2133-3DAB-3825-BC2B6035A6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25586" y="3680617"/>
            <a:ext cx="2018502" cy="18478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947D45A-8B5B-5413-B4EF-C20A08612191}"/>
              </a:ext>
            </a:extLst>
          </p:cNvPr>
          <p:cNvSpPr txBox="1"/>
          <p:nvPr/>
        </p:nvSpPr>
        <p:spPr>
          <a:xfrm>
            <a:off x="7829551" y="5547515"/>
            <a:ext cx="201453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खट्टा</a:t>
            </a:r>
            <a:r>
              <a:rPr lang="hi-IN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4D6B8E-F708-6609-0C8F-79E3BF2893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37753" y="3711577"/>
            <a:ext cx="2161386" cy="18478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A1DF8AE-1ACD-B99E-3903-7CDF4DCD0BE0}"/>
              </a:ext>
            </a:extLst>
          </p:cNvPr>
          <p:cNvSpPr txBox="1"/>
          <p:nvPr/>
        </p:nvSpPr>
        <p:spPr>
          <a:xfrm>
            <a:off x="9937753" y="5528467"/>
            <a:ext cx="216138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चरपरा 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085C5C7-B7DF-EE5F-8D99-84D561499D98}"/>
              </a:ext>
            </a:extLst>
          </p:cNvPr>
          <p:cNvSpPr/>
          <p:nvPr/>
        </p:nvSpPr>
        <p:spPr>
          <a:xfrm>
            <a:off x="4166285" y="2955964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23E5CF5-5948-3835-03A5-D3B262AC3D9F}"/>
              </a:ext>
            </a:extLst>
          </p:cNvPr>
          <p:cNvSpPr/>
          <p:nvPr/>
        </p:nvSpPr>
        <p:spPr>
          <a:xfrm>
            <a:off x="1685594" y="2915781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ECE2C54-9E49-4287-F2C1-7DED5DB38675}"/>
              </a:ext>
            </a:extLst>
          </p:cNvPr>
          <p:cNvSpPr/>
          <p:nvPr/>
        </p:nvSpPr>
        <p:spPr>
          <a:xfrm>
            <a:off x="6352113" y="2955964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389BDCD-00C0-1785-E8EA-88B21BF138F2}"/>
              </a:ext>
            </a:extLst>
          </p:cNvPr>
          <p:cNvSpPr/>
          <p:nvPr/>
        </p:nvSpPr>
        <p:spPr>
          <a:xfrm>
            <a:off x="8668674" y="2915781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3F44764-AA96-1322-EAB2-69B7F2D6BAA9}"/>
              </a:ext>
            </a:extLst>
          </p:cNvPr>
          <p:cNvSpPr/>
          <p:nvPr/>
        </p:nvSpPr>
        <p:spPr>
          <a:xfrm>
            <a:off x="11187240" y="2931765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981AD71-47D5-8BC4-D410-AE0CF2ECE992}"/>
              </a:ext>
            </a:extLst>
          </p:cNvPr>
          <p:cNvSpPr/>
          <p:nvPr/>
        </p:nvSpPr>
        <p:spPr>
          <a:xfrm>
            <a:off x="1455351" y="5758740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1B1BA40-1F77-2104-A5F8-B1B1B7EA79A5}"/>
              </a:ext>
            </a:extLst>
          </p:cNvPr>
          <p:cNvSpPr/>
          <p:nvPr/>
        </p:nvSpPr>
        <p:spPr>
          <a:xfrm>
            <a:off x="4396527" y="5862629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9580F75-EF7D-11D1-1C1D-00D274BD2E2B}"/>
              </a:ext>
            </a:extLst>
          </p:cNvPr>
          <p:cNvSpPr/>
          <p:nvPr/>
        </p:nvSpPr>
        <p:spPr>
          <a:xfrm>
            <a:off x="7025428" y="5862629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533A908-BD9A-752C-AD79-A1BF925E2922}"/>
              </a:ext>
            </a:extLst>
          </p:cNvPr>
          <p:cNvSpPr/>
          <p:nvPr/>
        </p:nvSpPr>
        <p:spPr>
          <a:xfrm>
            <a:off x="9218557" y="5837623"/>
            <a:ext cx="460485" cy="42931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D694CA5-446E-332F-9DE8-A27F9AEBE856}"/>
              </a:ext>
            </a:extLst>
          </p:cNvPr>
          <p:cNvSpPr/>
          <p:nvPr/>
        </p:nvSpPr>
        <p:spPr>
          <a:xfrm>
            <a:off x="11417482" y="5758742"/>
            <a:ext cx="547563" cy="53320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n-US" sz="1050" dirty="0"/>
          </a:p>
        </p:txBody>
      </p:sp>
      <p:pic>
        <p:nvPicPr>
          <p:cNvPr id="3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817D4BE2-F2C9-A535-D6CF-62C7CA0DF3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81663" y="2440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6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5CA2F-7535-115B-CCDE-984B4653F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04800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2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D4C83E5-3EA6-AC50-64DE-1B484FC4EA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4299" y="799505"/>
            <a:ext cx="2343151" cy="2438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32FED1-C76B-48D2-BCD4-3A7514FAE403}"/>
              </a:ext>
            </a:extLst>
          </p:cNvPr>
          <p:cNvSpPr txBox="1"/>
          <p:nvPr/>
        </p:nvSpPr>
        <p:spPr>
          <a:xfrm>
            <a:off x="143666" y="2831328"/>
            <a:ext cx="231457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गर्भ कल्याणक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7449F9-2493-8FA0-3837-4907B9DD5C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548"/>
          <a:stretch/>
        </p:blipFill>
        <p:spPr>
          <a:xfrm>
            <a:off x="2571749" y="906066"/>
            <a:ext cx="2528887" cy="22252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F8341D-8CCC-B1B0-9357-8BC9CEF46F1A}"/>
              </a:ext>
            </a:extLst>
          </p:cNvPr>
          <p:cNvSpPr txBox="1"/>
          <p:nvPr/>
        </p:nvSpPr>
        <p:spPr>
          <a:xfrm>
            <a:off x="2557462" y="2837795"/>
            <a:ext cx="252888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जन्म कल्याणक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463946-A6FC-5EF8-13C1-F55E8ABC628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9137" r="40000"/>
          <a:stretch/>
        </p:blipFill>
        <p:spPr>
          <a:xfrm>
            <a:off x="5214935" y="906066"/>
            <a:ext cx="2300290" cy="21907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2724A3-4316-8BCF-EAD4-419B43A5AEEA}"/>
              </a:ext>
            </a:extLst>
          </p:cNvPr>
          <p:cNvSpPr txBox="1"/>
          <p:nvPr/>
        </p:nvSpPr>
        <p:spPr>
          <a:xfrm>
            <a:off x="5200646" y="2768775"/>
            <a:ext cx="228600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तप कल्याणक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C9E86B8-A071-3505-52F7-07286C7576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0000" r="22545"/>
          <a:stretch/>
        </p:blipFill>
        <p:spPr>
          <a:xfrm>
            <a:off x="7629524" y="879812"/>
            <a:ext cx="2128838" cy="221700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374BAA1-9A3B-815C-8338-1A26E6D06FB3}"/>
              </a:ext>
            </a:extLst>
          </p:cNvPr>
          <p:cNvSpPr txBox="1"/>
          <p:nvPr/>
        </p:nvSpPr>
        <p:spPr>
          <a:xfrm>
            <a:off x="7629524" y="2758625"/>
            <a:ext cx="214312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ज्ञान कल्याणक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FD675D-3BB1-C52C-0F1F-A04E64036B6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7045" r="6046"/>
          <a:stretch/>
        </p:blipFill>
        <p:spPr>
          <a:xfrm>
            <a:off x="9888534" y="879812"/>
            <a:ext cx="2159799" cy="221700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1238640-E2EC-2EEA-1E95-2CD1D6FDBE24}"/>
              </a:ext>
            </a:extLst>
          </p:cNvPr>
          <p:cNvSpPr txBox="1"/>
          <p:nvPr/>
        </p:nvSpPr>
        <p:spPr>
          <a:xfrm>
            <a:off x="9886947" y="2774048"/>
            <a:ext cx="219075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मोक्ष कल्याणक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D3BAC7-F5E4-12B4-3001-4E559F664B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21" y="3897577"/>
            <a:ext cx="2438400" cy="2438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916EA8E-B731-2381-F797-04A47D8F8C0B}"/>
              </a:ext>
            </a:extLst>
          </p:cNvPr>
          <p:cNvSpPr txBox="1"/>
          <p:nvPr/>
        </p:nvSpPr>
        <p:spPr>
          <a:xfrm>
            <a:off x="104321" y="5811170"/>
            <a:ext cx="2438400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मनुष्य गति 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6E97A04-6AFE-58DD-2621-ED17C2843F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7017" y="3906518"/>
            <a:ext cx="2543629" cy="242051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071054-98F7-B5E0-A5A9-AC3B09F4CE79}"/>
              </a:ext>
            </a:extLst>
          </p:cNvPr>
          <p:cNvSpPr txBox="1"/>
          <p:nvPr/>
        </p:nvSpPr>
        <p:spPr>
          <a:xfrm>
            <a:off x="2702488" y="5917166"/>
            <a:ext cx="254362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तिर्यंच गति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146F559-8628-5749-5A55-555CEEF89C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2589" y="3913874"/>
            <a:ext cx="2300290" cy="242051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783666D-2343-8A94-26FC-53AD98FDB097}"/>
              </a:ext>
            </a:extLst>
          </p:cNvPr>
          <p:cNvSpPr txBox="1"/>
          <p:nvPr/>
        </p:nvSpPr>
        <p:spPr>
          <a:xfrm>
            <a:off x="5364266" y="5859223"/>
            <a:ext cx="2276935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देव गति 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AB17161-9554-EFCB-A2CF-6EBB110D6C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43822" y="3950650"/>
            <a:ext cx="2143126" cy="2438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18C68DC-9057-219C-9895-BBD1F1C81AA6}"/>
              </a:ext>
            </a:extLst>
          </p:cNvPr>
          <p:cNvSpPr txBox="1"/>
          <p:nvPr/>
        </p:nvSpPr>
        <p:spPr>
          <a:xfrm>
            <a:off x="7759351" y="5879787"/>
            <a:ext cx="210548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नरक गति 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27360E8-AEEA-CDC4-0DDA-313580E0257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77891" y="3983779"/>
            <a:ext cx="2162175" cy="235061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A3AA14C-4BE7-66B4-66A3-565845A525C0}"/>
              </a:ext>
            </a:extLst>
          </p:cNvPr>
          <p:cNvSpPr txBox="1"/>
          <p:nvPr/>
        </p:nvSpPr>
        <p:spPr>
          <a:xfrm>
            <a:off x="9977891" y="5859222"/>
            <a:ext cx="2143126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पंचम गति 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B32DD08-99B6-C320-8158-81632F409EC1}"/>
              </a:ext>
            </a:extLst>
          </p:cNvPr>
          <p:cNvSpPr/>
          <p:nvPr/>
        </p:nvSpPr>
        <p:spPr>
          <a:xfrm>
            <a:off x="933222" y="3166104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BA1FD63-8D2F-5CEE-FA3D-48314A52FA23}"/>
              </a:ext>
            </a:extLst>
          </p:cNvPr>
          <p:cNvSpPr/>
          <p:nvPr/>
        </p:nvSpPr>
        <p:spPr>
          <a:xfrm>
            <a:off x="3592736" y="3165613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FC848D9-A4BE-6716-3806-C3C7A20FCC29}"/>
              </a:ext>
            </a:extLst>
          </p:cNvPr>
          <p:cNvSpPr/>
          <p:nvPr/>
        </p:nvSpPr>
        <p:spPr>
          <a:xfrm>
            <a:off x="6065042" y="3093840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4B941A5-491E-FC40-8E4C-7A19BB5027F7}"/>
              </a:ext>
            </a:extLst>
          </p:cNvPr>
          <p:cNvSpPr/>
          <p:nvPr/>
        </p:nvSpPr>
        <p:spPr>
          <a:xfrm>
            <a:off x="8417947" y="3101606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7A4A346-D0AD-A79C-B3C9-9212407C3A4E}"/>
              </a:ext>
            </a:extLst>
          </p:cNvPr>
          <p:cNvSpPr/>
          <p:nvPr/>
        </p:nvSpPr>
        <p:spPr>
          <a:xfrm>
            <a:off x="10679900" y="3083768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FED3252-74A2-64FD-D073-E3823D8BB6FF}"/>
              </a:ext>
            </a:extLst>
          </p:cNvPr>
          <p:cNvSpPr/>
          <p:nvPr/>
        </p:nvSpPr>
        <p:spPr>
          <a:xfrm>
            <a:off x="952046" y="6212251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D626443-7A36-BBD6-B10A-2C667856A027}"/>
              </a:ext>
            </a:extLst>
          </p:cNvPr>
          <p:cNvSpPr/>
          <p:nvPr/>
        </p:nvSpPr>
        <p:spPr>
          <a:xfrm>
            <a:off x="3674264" y="6213470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8BA900D-FFE8-2EF6-2789-E89542F7F8CD}"/>
              </a:ext>
            </a:extLst>
          </p:cNvPr>
          <p:cNvSpPr/>
          <p:nvPr/>
        </p:nvSpPr>
        <p:spPr>
          <a:xfrm>
            <a:off x="6380783" y="6211007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97170D4-7842-BD20-8A5E-9F98AD3DDBD8}"/>
              </a:ext>
            </a:extLst>
          </p:cNvPr>
          <p:cNvSpPr/>
          <p:nvPr/>
        </p:nvSpPr>
        <p:spPr>
          <a:xfrm>
            <a:off x="8578963" y="6200826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6062C77-2AC2-6B20-5FB8-C9C49E1AE4A7}"/>
              </a:ext>
            </a:extLst>
          </p:cNvPr>
          <p:cNvSpPr/>
          <p:nvPr/>
        </p:nvSpPr>
        <p:spPr>
          <a:xfrm>
            <a:off x="10777143" y="6191534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8286BF23-B41D-550A-C03F-8910EA04FB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79975" y="2188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5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B7FE5-28BC-7242-5884-54F14BB12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C0A6E-94AB-F93A-FBF8-A8F68063268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i-IN" sz="4000" dirty="0"/>
              <a:t>स्थावरकायिक </a:t>
            </a:r>
          </a:p>
          <a:p>
            <a:pPr marL="0" indent="0" algn="ctr">
              <a:buNone/>
            </a:pPr>
            <a:r>
              <a:rPr lang="hi-IN" sz="4000" dirty="0"/>
              <a:t>+</a:t>
            </a:r>
          </a:p>
          <a:p>
            <a:pPr marL="0" indent="0" algn="ctr">
              <a:buNone/>
            </a:pPr>
            <a:r>
              <a:rPr lang="hi-IN" sz="4000" dirty="0"/>
              <a:t>5 रस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8036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B1F8-4E84-B70B-CD2B-14208D4F9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2566988"/>
            <a:ext cx="10131425" cy="1456267"/>
          </a:xfrm>
          <a:effectLst>
            <a:reflection blurRad="6350" stA="50000" endA="295" endPos="92000" dist="101600" dir="5400000" sy="-100000" algn="bl" rotWithShape="0"/>
          </a:effectLst>
        </p:spPr>
        <p:txBody>
          <a:bodyPr>
            <a:normAutofit/>
          </a:bodyPr>
          <a:lstStyle/>
          <a:p>
            <a:pPr algn="ctr"/>
            <a:r>
              <a:rPr lang="hi-IN" sz="8800" dirty="0">
                <a:latin typeface="Kokila" panose="020B0604020202020204" pitchFamily="34" charset="0"/>
                <a:cs typeface="Kokila" panose="020B0604020202020204" pitchFamily="34" charset="0"/>
              </a:rPr>
              <a:t>जय जिनेन्द्र  </a:t>
            </a:r>
            <a:endParaRPr lang="en-US" sz="8800" dirty="0">
              <a:latin typeface="Kokila" panose="020B0604020202020204" pitchFamily="34" charset="0"/>
              <a:cs typeface="Kokila" panose="020B0604020202020204" pitchFamily="34" charset="0"/>
            </a:endParaRPr>
          </a:p>
        </p:txBody>
      </p:sp>
      <p:pic>
        <p:nvPicPr>
          <p:cNvPr id="3" name="DIVYADRISHTI _ Theme Song _ Star Plus(M4A_128K)(3)">
            <a:hlinkClick r:id="" action="ppaction://media"/>
            <a:extLst>
              <a:ext uri="{FF2B5EF4-FFF2-40B4-BE49-F238E27FC236}">
                <a16:creationId xmlns:a16="http://schemas.microsoft.com/office/drawing/2014/main" id="{1B20D67C-E0CA-1C71-50DF-EBFB1D9574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77550" y="766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33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B1EEC-F9DD-9F58-FC95-4E10696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67" y="985839"/>
            <a:ext cx="10131425" cy="4529136"/>
          </a:xfrm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pPr algn="ctr"/>
            <a:r>
              <a:rPr lang="hi-IN" sz="4000" dirty="0"/>
              <a:t>पंच कल्याणक </a:t>
            </a:r>
            <a:br>
              <a:rPr lang="hi-IN" sz="4000" dirty="0"/>
            </a:br>
            <a:r>
              <a:rPr lang="hi-IN" sz="4000" dirty="0"/>
              <a:t>+</a:t>
            </a:r>
            <a:br>
              <a:rPr lang="hi-IN" sz="4000" dirty="0"/>
            </a:br>
            <a:r>
              <a:rPr lang="hi-IN" sz="4000" dirty="0"/>
              <a:t>4 गतियाँ   </a:t>
            </a:r>
            <a:br>
              <a:rPr lang="hi-IN" sz="4000" dirty="0"/>
            </a:br>
            <a:r>
              <a:rPr lang="hi-IN" sz="4000" dirty="0"/>
              <a:t>+</a:t>
            </a:r>
            <a:br>
              <a:rPr lang="hi-IN" sz="4000" dirty="0"/>
            </a:br>
            <a:r>
              <a:rPr lang="hi-IN" sz="4000" dirty="0"/>
              <a:t>पंचम गति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34557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A28ED-4E3F-151A-102C-0900A4C81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73" y="-217714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3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A53BB7-B4D8-EEA0-8313-01843927D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7477" y="1030015"/>
            <a:ext cx="2364466" cy="213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79ADE5-61E1-A8B3-E7BF-A518B884D7C8}"/>
              </a:ext>
            </a:extLst>
          </p:cNvPr>
          <p:cNvSpPr txBox="1"/>
          <p:nvPr/>
        </p:nvSpPr>
        <p:spPr>
          <a:xfrm>
            <a:off x="86181" y="2807207"/>
            <a:ext cx="239576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आचार्य कुंदकुंद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AB0321-2599-7CF5-AB0A-7C5A83961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2464" y="1073717"/>
            <a:ext cx="2555680" cy="20461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948162-78DE-37AC-8A53-06B8BA3868A3}"/>
              </a:ext>
            </a:extLst>
          </p:cNvPr>
          <p:cNvSpPr txBox="1"/>
          <p:nvPr/>
        </p:nvSpPr>
        <p:spPr>
          <a:xfrm>
            <a:off x="2669596" y="2748332"/>
            <a:ext cx="253854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समयसार</a:t>
            </a:r>
            <a:r>
              <a:rPr lang="hi-IN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7BC944-882D-72D3-9489-E935F46BCC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8665" y="1030015"/>
            <a:ext cx="2266725" cy="2190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0BBD68-0630-C07C-BC1D-B9A4C3A9BE3D}"/>
              </a:ext>
            </a:extLst>
          </p:cNvPr>
          <p:cNvSpPr txBox="1"/>
          <p:nvPr/>
        </p:nvSpPr>
        <p:spPr>
          <a:xfrm>
            <a:off x="5361532" y="2807207"/>
            <a:ext cx="2283858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नियमसार</a:t>
            </a:r>
            <a:r>
              <a:rPr lang="hi-IN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A4B46A-1281-9630-A9A5-21B9B1601E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8778" y="996221"/>
            <a:ext cx="2111630" cy="22577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890BA7E-5E84-0499-03E6-482575854BDE}"/>
              </a:ext>
            </a:extLst>
          </p:cNvPr>
          <p:cNvSpPr txBox="1"/>
          <p:nvPr/>
        </p:nvSpPr>
        <p:spPr>
          <a:xfrm>
            <a:off x="7784741" y="2807207"/>
            <a:ext cx="211163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प्रवचनसार</a:t>
            </a:r>
            <a:r>
              <a:rPr lang="hi-IN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2490F3-6029-D176-C9F2-5CF97ECD11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35722" y="963566"/>
            <a:ext cx="2038801" cy="23404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6E44CEB-791F-ADDD-0F5A-6C17211518A5}"/>
              </a:ext>
            </a:extLst>
          </p:cNvPr>
          <p:cNvSpPr txBox="1"/>
          <p:nvPr/>
        </p:nvSpPr>
        <p:spPr>
          <a:xfrm>
            <a:off x="10049759" y="2842344"/>
            <a:ext cx="211163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अष्टपाहुड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8F07C2-6A28-8569-BF48-712148E2F4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773" y="3844071"/>
            <a:ext cx="2217056" cy="26289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EDD50CA-C323-A1D0-BF31-DCD352679DDE}"/>
              </a:ext>
            </a:extLst>
          </p:cNvPr>
          <p:cNvSpPr txBox="1"/>
          <p:nvPr/>
        </p:nvSpPr>
        <p:spPr>
          <a:xfrm>
            <a:off x="131640" y="6088841"/>
            <a:ext cx="221705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पंचास्तिकाय</a:t>
            </a:r>
            <a:r>
              <a:rPr lang="hi-IN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13F8F7-2861-428B-142A-3947D739F7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4407" y="3844071"/>
            <a:ext cx="2555679" cy="26289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A8328F6-8D5C-9C7F-884D-61C90515DEBE}"/>
              </a:ext>
            </a:extLst>
          </p:cNvPr>
          <p:cNvSpPr txBox="1"/>
          <p:nvPr/>
        </p:nvSpPr>
        <p:spPr>
          <a:xfrm>
            <a:off x="2620105" y="5997261"/>
            <a:ext cx="2538547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रयणसार</a:t>
            </a:r>
            <a:r>
              <a:rPr lang="hi-IN" dirty="0">
                <a:solidFill>
                  <a:srgbClr val="C00000"/>
                </a:solidFill>
              </a:rPr>
              <a:t> 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8750AAD-7F85-DAA8-EE75-3AAD9BBEEE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6786" y="3769606"/>
            <a:ext cx="2283858" cy="27241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68D14D4-2211-58C7-D50A-ADC9F7424414}"/>
              </a:ext>
            </a:extLst>
          </p:cNvPr>
          <p:cNvSpPr txBox="1"/>
          <p:nvPr/>
        </p:nvSpPr>
        <p:spPr>
          <a:xfrm>
            <a:off x="5395798" y="5997260"/>
            <a:ext cx="2249592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बारसाणुवेक्खा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D7DEF23-9E1F-FCEF-3C61-28700F1118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81645" y="3676167"/>
            <a:ext cx="2164639" cy="278275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607253F-2A9B-B4FF-58C1-D99F96822A07}"/>
              </a:ext>
            </a:extLst>
          </p:cNvPr>
          <p:cNvSpPr txBox="1"/>
          <p:nvPr/>
        </p:nvSpPr>
        <p:spPr>
          <a:xfrm>
            <a:off x="7798778" y="5893668"/>
            <a:ext cx="211163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सिद्ध भक्ति 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BDD71A1-F965-DAB5-8608-4B5E87A3B77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b="27581"/>
          <a:stretch/>
        </p:blipFill>
        <p:spPr>
          <a:xfrm>
            <a:off x="10035722" y="3666734"/>
            <a:ext cx="2111630" cy="27555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981D665-CC04-F018-6836-349A41822DE5}"/>
              </a:ext>
            </a:extLst>
          </p:cNvPr>
          <p:cNvSpPr txBox="1"/>
          <p:nvPr/>
        </p:nvSpPr>
        <p:spPr>
          <a:xfrm>
            <a:off x="10035722" y="5954585"/>
            <a:ext cx="2164639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मूलाचार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2E7A1AB-0A95-5DFB-7D60-33EE495BCAE5}"/>
              </a:ext>
            </a:extLst>
          </p:cNvPr>
          <p:cNvSpPr/>
          <p:nvPr/>
        </p:nvSpPr>
        <p:spPr>
          <a:xfrm>
            <a:off x="1004321" y="3148442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1CA3FB5-2C40-FC92-265F-363750E44A76}"/>
              </a:ext>
            </a:extLst>
          </p:cNvPr>
          <p:cNvSpPr/>
          <p:nvPr/>
        </p:nvSpPr>
        <p:spPr>
          <a:xfrm>
            <a:off x="3794855" y="3038039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32FC8B3-D852-7334-D145-40996F584D5A}"/>
              </a:ext>
            </a:extLst>
          </p:cNvPr>
          <p:cNvSpPr/>
          <p:nvPr/>
        </p:nvSpPr>
        <p:spPr>
          <a:xfrm>
            <a:off x="6333402" y="3077037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59DE9AE-12EE-6473-733B-0FB8B0775BAE}"/>
              </a:ext>
            </a:extLst>
          </p:cNvPr>
          <p:cNvSpPr/>
          <p:nvPr/>
        </p:nvSpPr>
        <p:spPr>
          <a:xfrm>
            <a:off x="8629125" y="3120599"/>
            <a:ext cx="600075" cy="49730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D0EA691-461F-ECEF-F271-91C5E6DADA31}"/>
              </a:ext>
            </a:extLst>
          </p:cNvPr>
          <p:cNvSpPr/>
          <p:nvPr/>
        </p:nvSpPr>
        <p:spPr>
          <a:xfrm>
            <a:off x="11229272" y="3017831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F400C91-7CDA-69E8-DB33-F1C75F9D65EB}"/>
              </a:ext>
            </a:extLst>
          </p:cNvPr>
          <p:cNvSpPr/>
          <p:nvPr/>
        </p:nvSpPr>
        <p:spPr>
          <a:xfrm>
            <a:off x="1470000" y="6268759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3031EA1-8B19-C170-63A9-E0D8C17BAF53}"/>
              </a:ext>
            </a:extLst>
          </p:cNvPr>
          <p:cNvSpPr/>
          <p:nvPr/>
        </p:nvSpPr>
        <p:spPr>
          <a:xfrm>
            <a:off x="4067092" y="6193718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2224282-5F8B-E82A-1749-3964AD98F17B}"/>
              </a:ext>
            </a:extLst>
          </p:cNvPr>
          <p:cNvSpPr/>
          <p:nvPr/>
        </p:nvSpPr>
        <p:spPr>
          <a:xfrm>
            <a:off x="7113442" y="6088841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40221FD-20C6-5DDA-0F31-AA42D95F7CD8}"/>
              </a:ext>
            </a:extLst>
          </p:cNvPr>
          <p:cNvSpPr/>
          <p:nvPr/>
        </p:nvSpPr>
        <p:spPr>
          <a:xfrm>
            <a:off x="9397300" y="6105934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8523C75-F59A-688C-FF1B-7F959518EF20}"/>
              </a:ext>
            </a:extLst>
          </p:cNvPr>
          <p:cNvSpPr/>
          <p:nvPr/>
        </p:nvSpPr>
        <p:spPr>
          <a:xfrm>
            <a:off x="11270394" y="6077652"/>
            <a:ext cx="600075" cy="6000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3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12F2D36B-9E30-BA9C-1C1A-EADE314429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091537" y="128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1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3BD79-E9E4-6BEA-50BF-94CCF53A7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7B34B-1027-EAFE-D923-E7E345ABF86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3600" dirty="0"/>
              <a:t>आचार्य कुंदकुंद </a:t>
            </a:r>
          </a:p>
          <a:p>
            <a:pPr marL="0" indent="0" algn="ctr">
              <a:buNone/>
            </a:pPr>
            <a:r>
              <a:rPr lang="hi-IN" sz="3600" dirty="0"/>
              <a:t>+</a:t>
            </a:r>
          </a:p>
          <a:p>
            <a:pPr marL="0" indent="0" algn="ctr">
              <a:buNone/>
            </a:pPr>
            <a:r>
              <a:rPr lang="hi-IN" sz="3600" dirty="0"/>
              <a:t>पंच परमागम </a:t>
            </a:r>
          </a:p>
          <a:p>
            <a:pPr marL="0" indent="0" algn="ctr">
              <a:buNone/>
            </a:pPr>
            <a:r>
              <a:rPr lang="hi-IN" sz="3600" dirty="0"/>
              <a:t>+</a:t>
            </a:r>
          </a:p>
          <a:p>
            <a:pPr marL="0" indent="0" algn="ctr">
              <a:buNone/>
            </a:pPr>
            <a:r>
              <a:rPr lang="hi-IN" sz="3600" dirty="0"/>
              <a:t>अन्य प्रचलित ग्रंथ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82673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0E013-090E-4258-5DAA-199E58A90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89467"/>
            <a:ext cx="10131425" cy="1456267"/>
          </a:xfrm>
        </p:spPr>
        <p:txBody>
          <a:bodyPr/>
          <a:lstStyle/>
          <a:p>
            <a:r>
              <a:rPr lang="en-US" dirty="0"/>
              <a:t>T</a:t>
            </a:r>
            <a:r>
              <a:rPr lang="hi-IN" dirty="0"/>
              <a:t>eam 4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906B7DA-DAF2-E453-8144-BE95A65A6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6923" y="839851"/>
            <a:ext cx="2446029" cy="21791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66EED1-8243-F594-0B68-C6ACEB5DA623}"/>
              </a:ext>
            </a:extLst>
          </p:cNvPr>
          <p:cNvSpPr txBox="1"/>
          <p:nvPr/>
        </p:nvSpPr>
        <p:spPr>
          <a:xfrm>
            <a:off x="54200" y="2913781"/>
            <a:ext cx="252513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अरिहंत</a:t>
            </a:r>
            <a:r>
              <a:rPr lang="hi-IN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01B225-18B2-F163-507B-2935CF8459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376" y="824841"/>
            <a:ext cx="2277155" cy="20054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C14A9A-D20E-7978-CE8E-F254B2C6AAE9}"/>
              </a:ext>
            </a:extLst>
          </p:cNvPr>
          <p:cNvSpPr txBox="1"/>
          <p:nvPr/>
        </p:nvSpPr>
        <p:spPr>
          <a:xfrm>
            <a:off x="9904376" y="2841868"/>
            <a:ext cx="227715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सिद्ध 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1BE724-79F5-6787-90FA-741633FCAB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8481" y="814081"/>
            <a:ext cx="2347663" cy="20523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91BAC-010C-E887-DD84-612B367D60A6}"/>
              </a:ext>
            </a:extLst>
          </p:cNvPr>
          <p:cNvSpPr txBox="1"/>
          <p:nvPr/>
        </p:nvSpPr>
        <p:spPr>
          <a:xfrm>
            <a:off x="5166300" y="2896681"/>
            <a:ext cx="2347663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आचार्य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A5BF41-8BB7-55E9-92EA-2300578953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8067" y="800920"/>
            <a:ext cx="2268561" cy="20102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B1D866A-EEA5-07A9-E638-1A301B6A3B99}"/>
              </a:ext>
            </a:extLst>
          </p:cNvPr>
          <p:cNvSpPr txBox="1"/>
          <p:nvPr/>
        </p:nvSpPr>
        <p:spPr>
          <a:xfrm>
            <a:off x="2698985" y="2835126"/>
            <a:ext cx="2347663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उपाध्याय</a:t>
            </a:r>
            <a:r>
              <a:rPr lang="hi-IN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D632A9-6F53-2971-8ED4-C3D397A936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9408" y="839851"/>
            <a:ext cx="2198935" cy="20260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A95869E-60F7-76F1-43EB-15AF06AC3EB4}"/>
              </a:ext>
            </a:extLst>
          </p:cNvPr>
          <p:cNvSpPr txBox="1"/>
          <p:nvPr/>
        </p:nvSpPr>
        <p:spPr>
          <a:xfrm>
            <a:off x="7559408" y="2865903"/>
            <a:ext cx="2198934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साधु</a:t>
            </a:r>
            <a:r>
              <a:rPr lang="hi-I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12F9204-012C-9112-BBDE-7112E4C240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87" y="3839030"/>
            <a:ext cx="2466975" cy="17907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14E28F5-667A-0B35-9C4D-66B1AA48FCEA}"/>
              </a:ext>
            </a:extLst>
          </p:cNvPr>
          <p:cNvSpPr txBox="1"/>
          <p:nvPr/>
        </p:nvSpPr>
        <p:spPr>
          <a:xfrm>
            <a:off x="0" y="5617029"/>
            <a:ext cx="255295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जिनमंदिर</a:t>
            </a:r>
            <a:r>
              <a:rPr lang="hi-IN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9E68796-2331-4065-F222-0B834159E7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99325" y="3839030"/>
            <a:ext cx="2466975" cy="18478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E4E7C9A-7B9B-3059-C150-F515FF34F90C}"/>
              </a:ext>
            </a:extLst>
          </p:cNvPr>
          <p:cNvSpPr txBox="1"/>
          <p:nvPr/>
        </p:nvSpPr>
        <p:spPr>
          <a:xfrm>
            <a:off x="2698985" y="5629730"/>
            <a:ext cx="243949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जिनप्रतिमा</a:t>
            </a:r>
            <a:r>
              <a:rPr lang="hi-IN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FACD6D3-DCF2-6D45-C41B-97E8F2894E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2673" y="3839030"/>
            <a:ext cx="2466975" cy="17430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4827447-3084-22C6-5D3F-D0EB44876039}"/>
              </a:ext>
            </a:extLst>
          </p:cNvPr>
          <p:cNvSpPr txBox="1"/>
          <p:nvPr/>
        </p:nvSpPr>
        <p:spPr>
          <a:xfrm>
            <a:off x="5312673" y="5604784"/>
            <a:ext cx="246697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जिनधर्म</a:t>
            </a:r>
            <a:r>
              <a:rPr lang="hi-IN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573D806-0A92-676F-4CFF-15FE0DA14A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92376" y="3829960"/>
            <a:ext cx="1865966" cy="18478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8D3706-E50C-D985-11B7-C202EC97CFF9}"/>
              </a:ext>
            </a:extLst>
          </p:cNvPr>
          <p:cNvSpPr txBox="1"/>
          <p:nvPr/>
        </p:nvSpPr>
        <p:spPr>
          <a:xfrm>
            <a:off x="7892377" y="5686880"/>
            <a:ext cx="186596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जिनवाणी</a:t>
            </a:r>
            <a:r>
              <a:rPr lang="hi-IN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864125A-574C-9899-C6C8-99801AC207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04376" y="3752458"/>
            <a:ext cx="2234037" cy="191452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6F5B4F9-B769-2F65-9F57-45E63F19A179}"/>
              </a:ext>
            </a:extLst>
          </p:cNvPr>
          <p:cNvSpPr txBox="1"/>
          <p:nvPr/>
        </p:nvSpPr>
        <p:spPr>
          <a:xfrm>
            <a:off x="9904376" y="5677810"/>
            <a:ext cx="2277155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hi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निज आत्म</a:t>
            </a:r>
            <a:endPara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32B2507-6321-9E8F-1D67-9E0B42107641}"/>
              </a:ext>
            </a:extLst>
          </p:cNvPr>
          <p:cNvSpPr/>
          <p:nvPr/>
        </p:nvSpPr>
        <p:spPr>
          <a:xfrm>
            <a:off x="3872816" y="3113836"/>
            <a:ext cx="613560" cy="47916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126D4D6-D067-1225-4BFD-4AAC1CCF7E15}"/>
              </a:ext>
            </a:extLst>
          </p:cNvPr>
          <p:cNvSpPr/>
          <p:nvPr/>
        </p:nvSpPr>
        <p:spPr>
          <a:xfrm>
            <a:off x="6180220" y="3072272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hi-IN" dirty="0"/>
              <a:t>  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A4012B7-4157-5789-829C-56521616BC62}"/>
              </a:ext>
            </a:extLst>
          </p:cNvPr>
          <p:cNvSpPr/>
          <p:nvPr/>
        </p:nvSpPr>
        <p:spPr>
          <a:xfrm>
            <a:off x="8457937" y="2960834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D6A7CE6-BD7A-16E9-C5AE-5A12BB6C7B4B}"/>
              </a:ext>
            </a:extLst>
          </p:cNvPr>
          <p:cNvSpPr/>
          <p:nvPr/>
        </p:nvSpPr>
        <p:spPr>
          <a:xfrm>
            <a:off x="11149892" y="3090001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B49ED2D-CD14-BEB5-306F-253287E179B6}"/>
              </a:ext>
            </a:extLst>
          </p:cNvPr>
          <p:cNvSpPr/>
          <p:nvPr/>
        </p:nvSpPr>
        <p:spPr>
          <a:xfrm>
            <a:off x="1004321" y="3148442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384AA67-281F-22EF-BC6B-BC07FFB79300}"/>
              </a:ext>
            </a:extLst>
          </p:cNvPr>
          <p:cNvSpPr/>
          <p:nvPr/>
        </p:nvSpPr>
        <p:spPr>
          <a:xfrm>
            <a:off x="1260489" y="5877865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A451C7B-FDD1-2344-307B-37774079DA24}"/>
              </a:ext>
            </a:extLst>
          </p:cNvPr>
          <p:cNvSpPr/>
          <p:nvPr/>
        </p:nvSpPr>
        <p:spPr>
          <a:xfrm>
            <a:off x="4086902" y="5847928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438672D-F88E-EBAE-D01A-BD2D46B9E88D}"/>
              </a:ext>
            </a:extLst>
          </p:cNvPr>
          <p:cNvSpPr/>
          <p:nvPr/>
        </p:nvSpPr>
        <p:spPr>
          <a:xfrm>
            <a:off x="6448968" y="5829785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352ADDB-6F29-04AC-FD69-BF82C23BEC6E}"/>
              </a:ext>
            </a:extLst>
          </p:cNvPr>
          <p:cNvSpPr/>
          <p:nvPr/>
        </p:nvSpPr>
        <p:spPr>
          <a:xfrm>
            <a:off x="8987714" y="5814915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</a:t>
            </a:r>
            <a:r>
              <a:rPr lang="hi-IN" dirty="0"/>
              <a:t> </a:t>
            </a: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B2E518F-A76C-3F91-F433-64A09AACD251}"/>
              </a:ext>
            </a:extLst>
          </p:cNvPr>
          <p:cNvSpPr/>
          <p:nvPr/>
        </p:nvSpPr>
        <p:spPr>
          <a:xfrm>
            <a:off x="11231071" y="5886935"/>
            <a:ext cx="590778" cy="562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i-I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hi-IN" dirty="0"/>
              <a:t> </a:t>
            </a:r>
            <a:endParaRPr lang="en-US" dirty="0"/>
          </a:p>
        </p:txBody>
      </p:sp>
      <p:pic>
        <p:nvPicPr>
          <p:cNvPr id="24" name="DIVYADRISHTI _ Theme Song _ Star Plus(M4A_128K)(3)(2)">
            <a:hlinkClick r:id="" action="ppaction://media"/>
            <a:extLst>
              <a:ext uri="{FF2B5EF4-FFF2-40B4-BE49-F238E27FC236}">
                <a16:creationId xmlns:a16="http://schemas.microsoft.com/office/drawing/2014/main" id="{A5B14A83-42BE-1D68-2FAA-7D41E10D1D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221660" y="1097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1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612</TotalTime>
  <Words>930</Words>
  <Application>Microsoft Office PowerPoint</Application>
  <PresentationFormat>Widescreen</PresentationFormat>
  <Paragraphs>560</Paragraphs>
  <Slides>51</Slides>
  <Notes>3</Notes>
  <HiddenSlides>0</HiddenSlides>
  <MMClips>26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Celestial</vt:lpstr>
      <vt:lpstr>दिव्यदृष्टि </vt:lpstr>
      <vt:lpstr>नियमावली :-</vt:lpstr>
      <vt:lpstr>Team 1 </vt:lpstr>
      <vt:lpstr>सप्त व्यसन  +  जैनी के 3 लक्षणों का पालन नहीं करना  </vt:lpstr>
      <vt:lpstr>Team 2</vt:lpstr>
      <vt:lpstr>पंच कल्याणक  + 4 गतियाँ    + पंचम गति </vt:lpstr>
      <vt:lpstr>Team 3 </vt:lpstr>
      <vt:lpstr>PowerPoint Presentation</vt:lpstr>
      <vt:lpstr>Team 4 </vt:lpstr>
      <vt:lpstr>PowerPoint Presentation</vt:lpstr>
      <vt:lpstr>TEAM 4</vt:lpstr>
      <vt:lpstr>    अष्ट द्रव्य  + जिनेद्र अर्चना </vt:lpstr>
      <vt:lpstr>Team 3 </vt:lpstr>
      <vt:lpstr>PowerPoint Presentation</vt:lpstr>
      <vt:lpstr>Team 2 </vt:lpstr>
      <vt:lpstr>PowerPoint Presentation</vt:lpstr>
      <vt:lpstr>Team 1 </vt:lpstr>
      <vt:lpstr>PowerPoint Presentation</vt:lpstr>
      <vt:lpstr>Team 1 </vt:lpstr>
      <vt:lpstr>PowerPoint Presentation</vt:lpstr>
      <vt:lpstr>TEAM 2</vt:lpstr>
      <vt:lpstr>PowerPoint Presentation</vt:lpstr>
      <vt:lpstr>Team 3 </vt:lpstr>
      <vt:lpstr>PowerPoint Presentation</vt:lpstr>
      <vt:lpstr>Team 4 </vt:lpstr>
      <vt:lpstr>PowerPoint Presentation</vt:lpstr>
      <vt:lpstr>Team 1</vt:lpstr>
      <vt:lpstr>PowerPoint Presentation</vt:lpstr>
      <vt:lpstr>Team 2 </vt:lpstr>
      <vt:lpstr>PowerPoint Presentation</vt:lpstr>
      <vt:lpstr>Team 3 </vt:lpstr>
      <vt:lpstr>PowerPoint Presentation</vt:lpstr>
      <vt:lpstr>Team 4 </vt:lpstr>
      <vt:lpstr>PowerPoint Presentation</vt:lpstr>
      <vt:lpstr>Team 4 </vt:lpstr>
      <vt:lpstr>PowerPoint Presentation</vt:lpstr>
      <vt:lpstr>Team 3 </vt:lpstr>
      <vt:lpstr>PowerPoint Presentation</vt:lpstr>
      <vt:lpstr>Team 2 </vt:lpstr>
      <vt:lpstr>PowerPoint Presentation</vt:lpstr>
      <vt:lpstr>Team 1 </vt:lpstr>
      <vt:lpstr>PowerPoint Presentation</vt:lpstr>
      <vt:lpstr>Team 1 </vt:lpstr>
      <vt:lpstr>PowerPoint Presentation</vt:lpstr>
      <vt:lpstr>Team 2 </vt:lpstr>
      <vt:lpstr>PowerPoint Presentation</vt:lpstr>
      <vt:lpstr>Team 3 </vt:lpstr>
      <vt:lpstr>PowerPoint Presentation</vt:lpstr>
      <vt:lpstr>Team 4 </vt:lpstr>
      <vt:lpstr>PowerPoint Presentation</vt:lpstr>
      <vt:lpstr>जय जिनेन्द्र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दिव्यदृष्टि </dc:title>
  <dc:creator>HP</dc:creator>
  <cp:lastModifiedBy>918085093603</cp:lastModifiedBy>
  <cp:revision>14</cp:revision>
  <dcterms:created xsi:type="dcterms:W3CDTF">2025-04-26T14:32:06Z</dcterms:created>
  <dcterms:modified xsi:type="dcterms:W3CDTF">2025-05-02T04:58:17Z</dcterms:modified>
</cp:coreProperties>
</file>