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40"/>
        <p:guide pos="21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n"/>
          <p:cNvSpPr txBox="1"/>
          <p:nvPr>
            <p:ph idx="2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52" name="Google Shape;452;n"/>
          <p:cNvSpPr txBox="1"/>
          <p:nvPr>
            <p:ph idx="10" type="dt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53" name="Google Shape;453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" name="Google Shape;454;n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55" name="Google Shape;455;n"/>
          <p:cNvSpPr txBox="1"/>
          <p:nvPr>
            <p:ph idx="11" type="ftr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456" name="Google Shape;456;n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hi-IN" sz="12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" name="Google Shape;121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10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9" name="Google Shape;125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1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5" name="Google Shape;12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2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3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5" name="Google Shape;127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4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" name="Google Shape;128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15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" name="Google Shape;128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16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0" name="Google Shape;129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3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17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5" name="Google Shape;129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8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9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4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5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4" name="Google Shape;12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6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9" name="Google Shape;123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7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8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9:notes"/>
          <p:cNvSpPr txBox="1"/>
          <p:nvPr>
            <p:ph idx="1" type="body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"/>
          <p:cNvGrpSpPr/>
          <p:nvPr/>
        </p:nvGrpSpPr>
        <p:grpSpPr>
          <a:xfrm rot="248491">
            <a:off x="223552" y="2575292"/>
            <a:ext cx="4688594" cy="2424698"/>
            <a:chOff x="-10068" y="2615721"/>
            <a:chExt cx="5488030" cy="2838125"/>
          </a:xfrm>
        </p:grpSpPr>
        <p:sp>
          <p:nvSpPr>
            <p:cNvPr id="528" name="Google Shape;528;p2"/>
            <p:cNvSpPr/>
            <p:nvPr/>
          </p:nvSpPr>
          <p:spPr>
            <a:xfrm>
              <a:off x="-10068" y="2615721"/>
              <a:ext cx="5488030" cy="2838125"/>
            </a:xfrm>
            <a:custGeom>
              <a:rect b="b" l="l" r="r" t="t"/>
              <a:pathLst>
                <a:path extrusionOk="0" h="10000" w="9365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5049972" y="4978661"/>
              <a:ext cx="133444" cy="69977"/>
            </a:xfrm>
            <a:custGeom>
              <a:rect b="b" l="l" r="r" t="t"/>
              <a:pathLst>
                <a:path extrusionOk="0" h="18" w="35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2504766" y="2944450"/>
              <a:ext cx="84623" cy="96015"/>
            </a:xfrm>
            <a:custGeom>
              <a:rect b="b" l="l" r="r" t="t"/>
              <a:pathLst>
                <a:path extrusionOk="0" h="25" w="22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2304599" y="3125088"/>
              <a:ext cx="100897" cy="81368"/>
            </a:xfrm>
            <a:custGeom>
              <a:rect b="b" l="l" r="r" t="t"/>
              <a:pathLst>
                <a:path extrusionOk="0" h="21" w="26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2459199" y="3294334"/>
              <a:ext cx="107406" cy="89505"/>
            </a:xfrm>
            <a:custGeom>
              <a:rect b="b" l="l" r="r" t="t"/>
              <a:pathLst>
                <a:path extrusionOk="0" h="23" w="28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2005163" y="3133224"/>
              <a:ext cx="115543" cy="87878"/>
            </a:xfrm>
            <a:custGeom>
              <a:rect b="b" l="l" r="r" t="t"/>
              <a:pathLst>
                <a:path extrusionOk="0" h="23" w="30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759430" y="2687325"/>
              <a:ext cx="92760" cy="115543"/>
            </a:xfrm>
            <a:custGeom>
              <a:rect b="b" l="l" r="r" t="t"/>
              <a:pathLst>
                <a:path extrusionOk="0" h="30" w="24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3012505" y="3522166"/>
              <a:ext cx="92760" cy="73232"/>
            </a:xfrm>
            <a:custGeom>
              <a:rect b="b" l="l" r="r" t="t"/>
              <a:pathLst>
                <a:path extrusionOk="0" h="19" w="24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3074345" y="3401740"/>
              <a:ext cx="107406" cy="89505"/>
            </a:xfrm>
            <a:custGeom>
              <a:rect b="b" l="l" r="r" t="t"/>
              <a:pathLst>
                <a:path extrusionOk="0" h="23" w="28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4107725" y="4332596"/>
              <a:ext cx="84623" cy="81368"/>
            </a:xfrm>
            <a:custGeom>
              <a:rect b="b" l="l" r="r" t="t"/>
              <a:pathLst>
                <a:path extrusionOk="0" h="21" w="22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4177702" y="4225189"/>
              <a:ext cx="102524" cy="84623"/>
            </a:xfrm>
            <a:custGeom>
              <a:rect b="b" l="l" r="r" t="t"/>
              <a:pathLst>
                <a:path extrusionOk="0" h="22" w="27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3450267" y="3751625"/>
              <a:ext cx="76486" cy="81368"/>
            </a:xfrm>
            <a:custGeom>
              <a:rect b="b" l="l" r="r" t="t"/>
              <a:pathLst>
                <a:path extrusionOk="0" h="21" w="20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3731802" y="3706058"/>
              <a:ext cx="84623" cy="104152"/>
            </a:xfrm>
            <a:custGeom>
              <a:rect b="b" l="l" r="r" t="t"/>
              <a:pathLst>
                <a:path extrusionOk="0" h="27" w="22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3899421" y="3559595"/>
              <a:ext cx="89505" cy="109034"/>
            </a:xfrm>
            <a:custGeom>
              <a:rect b="b" l="l" r="r" t="t"/>
              <a:pathLst>
                <a:path extrusionOk="0" h="28" w="23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4215131" y="3971320"/>
              <a:ext cx="104152" cy="89505"/>
            </a:xfrm>
            <a:custGeom>
              <a:rect b="b" l="l" r="r" t="t"/>
              <a:pathLst>
                <a:path extrusionOk="0" h="23" w="27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4700087" y="4413964"/>
              <a:ext cx="91133" cy="107406"/>
            </a:xfrm>
            <a:custGeom>
              <a:rect b="b" l="l" r="r" t="t"/>
              <a:pathLst>
                <a:path extrusionOk="0" h="28" w="24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4573152" y="4425356"/>
              <a:ext cx="84623" cy="99270"/>
            </a:xfrm>
            <a:custGeom>
              <a:rect b="b" l="l" r="r" t="t"/>
              <a:pathLst>
                <a:path extrusionOk="0" h="26" w="22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5111812" y="4591347"/>
              <a:ext cx="76486" cy="84623"/>
            </a:xfrm>
            <a:custGeom>
              <a:rect b="b" l="l" r="r" t="t"/>
              <a:pathLst>
                <a:path extrusionOk="0" h="22" w="20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5176907" y="4698754"/>
              <a:ext cx="99270" cy="79741"/>
            </a:xfrm>
            <a:custGeom>
              <a:rect b="b" l="l" r="r" t="t"/>
              <a:pathLst>
                <a:path extrusionOk="0" h="21" w="26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4353458" y="4591347"/>
              <a:ext cx="96015" cy="71604"/>
            </a:xfrm>
            <a:custGeom>
              <a:rect b="b" l="l" r="r" t="t"/>
              <a:pathLst>
                <a:path extrusionOk="0" h="19" w="25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001113" y="3033955"/>
              <a:ext cx="87878" cy="73232"/>
            </a:xfrm>
            <a:custGeom>
              <a:rect b="b" l="l" r="r" t="t"/>
              <a:pathLst>
                <a:path extrusionOk="0" h="19" w="23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2800947" y="2924921"/>
              <a:ext cx="73232" cy="92760"/>
            </a:xfrm>
            <a:custGeom>
              <a:rect b="b" l="l" r="r" t="t"/>
              <a:pathLst>
                <a:path extrusionOk="0" h="24" w="19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94631" y="3009544"/>
              <a:ext cx="118798" cy="100897"/>
            </a:xfrm>
            <a:custGeom>
              <a:rect b="b" l="l" r="r" t="t"/>
              <a:pathLst>
                <a:path extrusionOk="0" h="26" w="31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3765977" y="3956673"/>
              <a:ext cx="460546" cy="476819"/>
            </a:xfrm>
            <a:custGeom>
              <a:rect b="b" l="l" r="r" t="t"/>
              <a:pathLst>
                <a:path extrusionOk="0" h="124" w="120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3381918" y="3474972"/>
              <a:ext cx="1021988" cy="831586"/>
            </a:xfrm>
            <a:custGeom>
              <a:rect b="b" l="l" r="r" t="t"/>
              <a:pathLst>
                <a:path extrusionOk="0" h="216" w="26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4924664" y="4363516"/>
              <a:ext cx="488211" cy="953638"/>
            </a:xfrm>
            <a:custGeom>
              <a:rect b="b" l="l" r="r" t="t"/>
              <a:pathLst>
                <a:path extrusionOk="0" h="248" w="127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2228113" y="2845180"/>
              <a:ext cx="1083828" cy="668849"/>
            </a:xfrm>
            <a:custGeom>
              <a:rect b="b" l="l" r="r" t="t"/>
              <a:pathLst>
                <a:path extrusionOk="0" h="174" w="282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2381086" y="3136479"/>
              <a:ext cx="615146" cy="304318"/>
            </a:xfrm>
            <a:custGeom>
              <a:rect b="b" l="l" r="r" t="t"/>
              <a:pathLst>
                <a:path extrusionOk="0" h="79" w="160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4545487" y="4575074"/>
              <a:ext cx="623283" cy="358021"/>
            </a:xfrm>
            <a:custGeom>
              <a:rect b="b" l="l" r="r" t="t"/>
              <a:pathLst>
                <a:path extrusionOk="0" h="93" w="162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3424230" y="3663747"/>
              <a:ext cx="621655" cy="354767"/>
            </a:xfrm>
            <a:custGeom>
              <a:rect b="b" l="l" r="r" t="t"/>
              <a:pathLst>
                <a:path extrusionOk="0" h="92" w="16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1201243" y="2687325"/>
              <a:ext cx="961775" cy="445899"/>
            </a:xfrm>
            <a:custGeom>
              <a:rect b="b" l="l" r="r" t="t"/>
              <a:pathLst>
                <a:path extrusionOk="0" h="116" w="250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1344451" y="2924921"/>
              <a:ext cx="537032" cy="174129"/>
            </a:xfrm>
            <a:custGeom>
              <a:rect b="b" l="l" r="r" t="t"/>
              <a:pathLst>
                <a:path extrusionOk="0" h="45" w="140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18145" y="2664542"/>
              <a:ext cx="1091965" cy="541914"/>
            </a:xfrm>
            <a:custGeom>
              <a:rect b="b" l="l" r="r" t="t"/>
              <a:pathLst>
                <a:path extrusionOk="0" h="141" w="284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340364" y="2952586"/>
              <a:ext cx="603754" cy="219695"/>
            </a:xfrm>
            <a:custGeom>
              <a:rect b="b" l="l" r="r" t="t"/>
              <a:pathLst>
                <a:path extrusionOk="0" h="57" w="1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849372">
              <a:off x="4401465" y="4322999"/>
              <a:ext cx="623283" cy="358021"/>
            </a:xfrm>
            <a:custGeom>
              <a:rect b="b" l="l" r="r" t="t"/>
              <a:pathLst>
                <a:path extrusionOk="0" h="93" w="162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63" name="Google Shape;563;p2"/>
          <p:cNvGrpSpPr/>
          <p:nvPr/>
        </p:nvGrpSpPr>
        <p:grpSpPr>
          <a:xfrm rot="-2610904">
            <a:off x="-22738" y="123670"/>
            <a:ext cx="673614" cy="692183"/>
            <a:chOff x="10880877" y="927997"/>
            <a:chExt cx="1341666" cy="1378651"/>
          </a:xfrm>
        </p:grpSpPr>
        <p:sp>
          <p:nvSpPr>
            <p:cNvPr id="564" name="Google Shape;564;p2"/>
            <p:cNvSpPr/>
            <p:nvPr/>
          </p:nvSpPr>
          <p:spPr>
            <a:xfrm rot="-1200453">
              <a:off x="11036616" y="1071278"/>
              <a:ext cx="1030189" cy="1092089"/>
            </a:xfrm>
            <a:custGeom>
              <a:rect b="b" l="l" r="r" t="t"/>
              <a:pathLst>
                <a:path extrusionOk="0" h="523" w="49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1200456">
              <a:off x="11111902" y="1136486"/>
              <a:ext cx="872786" cy="886051"/>
            </a:xfrm>
            <a:custGeom>
              <a:rect b="b" l="l" r="r" t="t"/>
              <a:pathLst>
                <a:path extrusionOk="0" h="424" w="418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1200455">
              <a:off x="11487828" y="1372986"/>
              <a:ext cx="144138" cy="616345"/>
            </a:xfrm>
            <a:custGeom>
              <a:rect b="b" l="l" r="r" t="t"/>
              <a:pathLst>
                <a:path extrusionOk="0" h="295" w="69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1200453">
              <a:off x="11275423" y="1608421"/>
              <a:ext cx="279433" cy="298887"/>
            </a:xfrm>
            <a:custGeom>
              <a:rect b="b" l="l" r="r" t="t"/>
              <a:pathLst>
                <a:path extrusionOk="0" h="143" w="134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1200453">
              <a:off x="11408949" y="1946124"/>
              <a:ext cx="244062" cy="84007"/>
            </a:xfrm>
            <a:custGeom>
              <a:rect b="b" l="l" r="r" t="t"/>
              <a:pathLst>
                <a:path extrusionOk="0" h="40" w="117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1200452">
              <a:off x="11624124" y="1563797"/>
              <a:ext cx="342217" cy="229913"/>
            </a:xfrm>
            <a:custGeom>
              <a:rect b="b" l="l" r="r" t="t"/>
              <a:pathLst>
                <a:path extrusionOk="0" h="110" w="164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1200455">
              <a:off x="11677994" y="1824726"/>
              <a:ext cx="329837" cy="104345"/>
            </a:xfrm>
            <a:custGeom>
              <a:rect b="b" l="l" r="r" t="t"/>
              <a:pathLst>
                <a:path extrusionOk="0" h="50" w="158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1200453">
              <a:off x="11582576" y="2030249"/>
              <a:ext cx="165361" cy="211344"/>
            </a:xfrm>
            <a:custGeom>
              <a:rect b="b" l="l" r="r" t="t"/>
              <a:pathLst>
                <a:path extrusionOk="0" h="101" w="79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572" name="Google Shape;572;p2"/>
          <p:cNvSpPr/>
          <p:nvPr/>
        </p:nvSpPr>
        <p:spPr>
          <a:xfrm>
            <a:off x="3284322" y="4664178"/>
            <a:ext cx="8908447" cy="2195648"/>
          </a:xfrm>
          <a:custGeom>
            <a:rect b="b" l="l" r="r" t="t"/>
            <a:pathLst>
              <a:path extrusionOk="0" h="2293105" w="8267700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73" name="Google Shape;573;p2"/>
          <p:cNvGrpSpPr/>
          <p:nvPr/>
        </p:nvGrpSpPr>
        <p:grpSpPr>
          <a:xfrm>
            <a:off x="11344377" y="-90185"/>
            <a:ext cx="858702" cy="838097"/>
            <a:chOff x="11141920" y="30802"/>
            <a:chExt cx="858702" cy="838097"/>
          </a:xfrm>
        </p:grpSpPr>
        <p:sp>
          <p:nvSpPr>
            <p:cNvPr id="574" name="Google Shape;574;p2"/>
            <p:cNvSpPr/>
            <p:nvPr/>
          </p:nvSpPr>
          <p:spPr>
            <a:xfrm rot="-1200453">
              <a:off x="11674805" y="635788"/>
              <a:ext cx="133527" cy="204269"/>
            </a:xfrm>
            <a:custGeom>
              <a:rect b="b" l="l" r="r" t="t"/>
              <a:pathLst>
                <a:path extrusionOk="0" h="98" w="64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1200456">
              <a:off x="11231706" y="127529"/>
              <a:ext cx="679129" cy="644642"/>
            </a:xfrm>
            <a:custGeom>
              <a:rect b="b" l="l" r="r" t="t"/>
              <a:pathLst>
                <a:path extrusionOk="0" h="309" w="325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1200454">
              <a:off x="11276592" y="184419"/>
              <a:ext cx="573899" cy="599543"/>
            </a:xfrm>
            <a:custGeom>
              <a:rect b="b" l="l" r="r" t="t"/>
              <a:pathLst>
                <a:path extrusionOk="0" h="287" w="275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1200454">
              <a:off x="11486218" y="306755"/>
              <a:ext cx="188352" cy="380241"/>
            </a:xfrm>
            <a:custGeom>
              <a:rect b="b" l="l" r="r" t="t"/>
              <a:pathLst>
                <a:path extrusionOk="0" h="182" w="90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1200453">
              <a:off x="11632851" y="298738"/>
              <a:ext cx="112304" cy="248483"/>
            </a:xfrm>
            <a:custGeom>
              <a:rect b="b" l="l" r="r" t="t"/>
              <a:pathLst>
                <a:path extrusionOk="0" h="119" w="54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1200455">
              <a:off x="11710444" y="508051"/>
              <a:ext cx="144138" cy="90197"/>
            </a:xfrm>
            <a:custGeom>
              <a:rect b="b" l="l" r="r" t="t"/>
              <a:pathLst>
                <a:path extrusionOk="0" h="43" w="69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1200452">
              <a:off x="11538078" y="665049"/>
              <a:ext cx="157402" cy="52173"/>
            </a:xfrm>
            <a:custGeom>
              <a:rect b="b" l="l" r="r" t="t"/>
              <a:pathLst>
                <a:path extrusionOk="0" h="25" w="7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1200453">
              <a:off x="11385593" y="578185"/>
              <a:ext cx="265285" cy="98155"/>
            </a:xfrm>
            <a:custGeom>
              <a:rect b="b" l="l" r="r" t="t"/>
              <a:pathLst>
                <a:path extrusionOk="0" h="47" w="12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582" name="Google Shape;582;p2"/>
          <p:cNvSpPr/>
          <p:nvPr/>
        </p:nvSpPr>
        <p:spPr>
          <a:xfrm>
            <a:off x="-23365" y="3007512"/>
            <a:ext cx="12188952" cy="3850488"/>
          </a:xfrm>
          <a:custGeom>
            <a:rect b="b" l="l" r="r" t="t"/>
            <a:pathLst>
              <a:path extrusionOk="0" h="3850488" w="12188952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83" name="Google Shape;583;p2"/>
          <p:cNvSpPr/>
          <p:nvPr/>
        </p:nvSpPr>
        <p:spPr>
          <a:xfrm>
            <a:off x="-23365" y="3324746"/>
            <a:ext cx="12195878" cy="3383191"/>
          </a:xfrm>
          <a:custGeom>
            <a:rect b="b" l="l" r="r" t="t"/>
            <a:pathLst>
              <a:path extrusionOk="0" h="3383191" w="12226444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84" name="Google Shape;584;p2"/>
          <p:cNvGrpSpPr/>
          <p:nvPr/>
        </p:nvGrpSpPr>
        <p:grpSpPr>
          <a:xfrm>
            <a:off x="-1519" y="854145"/>
            <a:ext cx="1881435" cy="2342407"/>
            <a:chOff x="3000" y="1116"/>
            <a:chExt cx="1680" cy="2092"/>
          </a:xfrm>
        </p:grpSpPr>
        <p:sp>
          <p:nvSpPr>
            <p:cNvPr id="585" name="Google Shape;585;p2"/>
            <p:cNvSpPr/>
            <p:nvPr/>
          </p:nvSpPr>
          <p:spPr>
            <a:xfrm>
              <a:off x="3019" y="2576"/>
              <a:ext cx="85" cy="93"/>
            </a:xfrm>
            <a:custGeom>
              <a:rect b="b" l="l" r="r" t="t"/>
              <a:pathLst>
                <a:path extrusionOk="0" h="39" w="36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3057" y="2617"/>
              <a:ext cx="116" cy="73"/>
            </a:xfrm>
            <a:custGeom>
              <a:rect b="b" l="l" r="r" t="t"/>
              <a:pathLst>
                <a:path extrusionOk="0" h="31" w="49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3133" y="2676"/>
              <a:ext cx="71" cy="23"/>
            </a:xfrm>
            <a:custGeom>
              <a:rect b="b" l="l" r="r" t="t"/>
              <a:pathLst>
                <a:path extrusionOk="0" h="10" w="3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3003" y="2742"/>
              <a:ext cx="234" cy="198"/>
            </a:xfrm>
            <a:custGeom>
              <a:rect b="b" l="l" r="r" t="t"/>
              <a:pathLst>
                <a:path extrusionOk="0" h="84" w="99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4590" y="2068"/>
              <a:ext cx="90" cy="22"/>
            </a:xfrm>
            <a:custGeom>
              <a:rect b="b" l="l" r="r" t="t"/>
              <a:pathLst>
                <a:path extrusionOk="0" h="9" w="38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3000" y="1631"/>
              <a:ext cx="1599" cy="1531"/>
            </a:xfrm>
            <a:custGeom>
              <a:rect b="b" l="l" r="r" t="t"/>
              <a:pathLst>
                <a:path extrusionOk="0" h="648" w="677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3433" y="1740"/>
              <a:ext cx="560" cy="17"/>
            </a:xfrm>
            <a:custGeom>
              <a:rect b="b" l="l" r="r" t="t"/>
              <a:pathLst>
                <a:path extrusionOk="0" h="7" w="23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3000" y="1757"/>
              <a:ext cx="1640" cy="1451"/>
            </a:xfrm>
            <a:custGeom>
              <a:rect b="b" l="l" r="r" t="t"/>
              <a:pathLst>
                <a:path extrusionOk="0" h="614" w="69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3669" y="1251"/>
              <a:ext cx="59" cy="57"/>
            </a:xfrm>
            <a:custGeom>
              <a:rect b="b" l="l" r="r" t="t"/>
              <a:pathLst>
                <a:path extrusionOk="0" h="24" w="25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3605" y="1256"/>
              <a:ext cx="274" cy="302"/>
            </a:xfrm>
            <a:custGeom>
              <a:rect b="b" l="l" r="r" t="t"/>
              <a:pathLst>
                <a:path extrusionOk="0" h="128" w="116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3631" y="1454"/>
              <a:ext cx="248" cy="109"/>
            </a:xfrm>
            <a:custGeom>
              <a:rect b="b" l="l" r="r" t="t"/>
              <a:pathLst>
                <a:path extrusionOk="0" h="46" w="105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3733" y="1483"/>
              <a:ext cx="68" cy="37"/>
            </a:xfrm>
            <a:custGeom>
              <a:rect b="b" l="l" r="r" t="t"/>
              <a:pathLst>
                <a:path extrusionOk="0" h="16" w="29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3414" y="1116"/>
              <a:ext cx="605" cy="584"/>
            </a:xfrm>
            <a:custGeom>
              <a:rect b="b" l="l" r="r" t="t"/>
              <a:pathLst>
                <a:path extrusionOk="0" h="584" w="605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rgbClr val="575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>
              <a:off x="3461" y="2565"/>
              <a:ext cx="503" cy="578"/>
            </a:xfrm>
            <a:custGeom>
              <a:rect b="b" l="l" r="r" t="t"/>
              <a:pathLst>
                <a:path extrusionOk="0" h="245" w="213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52141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>
              <a:off x="3695" y="2567"/>
              <a:ext cx="33" cy="576"/>
            </a:xfrm>
            <a:custGeom>
              <a:rect b="b" l="l" r="r" t="t"/>
              <a:pathLst>
                <a:path extrusionOk="0" h="244" w="1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70E0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3095" y="2076"/>
              <a:ext cx="357" cy="356"/>
            </a:xfrm>
            <a:custGeom>
              <a:rect b="b" l="l" r="r" t="t"/>
              <a:pathLst>
                <a:path extrusionOk="0" h="356" w="357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3969" y="2076"/>
              <a:ext cx="355" cy="356"/>
            </a:xfrm>
            <a:custGeom>
              <a:rect b="b" l="l" r="r" t="t"/>
              <a:pathLst>
                <a:path extrusionOk="0" h="356" w="355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3000" y="1608"/>
              <a:ext cx="1635" cy="479"/>
            </a:xfrm>
            <a:custGeom>
              <a:rect b="b" l="l" r="r" t="t"/>
              <a:pathLst>
                <a:path extrusionOk="0" h="203" w="692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rgbClr val="5757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3473" y="3143"/>
              <a:ext cx="491" cy="12"/>
            </a:xfrm>
            <a:custGeom>
              <a:rect b="b" l="l" r="r" t="t"/>
              <a:pathLst>
                <a:path extrusionOk="0" h="5" w="208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04" name="Google Shape;604;p2"/>
          <p:cNvGrpSpPr/>
          <p:nvPr/>
        </p:nvGrpSpPr>
        <p:grpSpPr>
          <a:xfrm>
            <a:off x="1714988" y="4544219"/>
            <a:ext cx="1872548" cy="2324351"/>
            <a:chOff x="3359" y="1523"/>
            <a:chExt cx="943" cy="1170"/>
          </a:xfrm>
        </p:grpSpPr>
        <p:sp>
          <p:nvSpPr>
            <p:cNvPr id="605" name="Google Shape;605;p2"/>
            <p:cNvSpPr/>
            <p:nvPr/>
          </p:nvSpPr>
          <p:spPr>
            <a:xfrm>
              <a:off x="3359" y="1523"/>
              <a:ext cx="943" cy="922"/>
            </a:xfrm>
            <a:custGeom>
              <a:rect b="b" l="l" r="r" t="t"/>
              <a:pathLst>
                <a:path extrusionOk="0" h="390" w="399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3565" y="1904"/>
              <a:ext cx="562" cy="789"/>
            </a:xfrm>
            <a:custGeom>
              <a:rect b="b" l="l" r="r" t="t"/>
              <a:pathLst>
                <a:path extrusionOk="0" h="334" w="238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3553" y="1620"/>
              <a:ext cx="596" cy="192"/>
            </a:xfrm>
            <a:custGeom>
              <a:rect b="b" l="l" r="r" t="t"/>
              <a:pathLst>
                <a:path extrusionOk="0" h="81" w="252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3407" y="1788"/>
              <a:ext cx="305" cy="661"/>
            </a:xfrm>
            <a:custGeom>
              <a:rect b="b" l="l" r="r" t="t"/>
              <a:pathLst>
                <a:path extrusionOk="0" h="280" w="129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09" name="Google Shape;609;p2"/>
            <p:cNvSpPr/>
            <p:nvPr/>
          </p:nvSpPr>
          <p:spPr>
            <a:xfrm>
              <a:off x="3884" y="1779"/>
              <a:ext cx="392" cy="666"/>
            </a:xfrm>
            <a:custGeom>
              <a:rect b="b" l="l" r="r" t="t"/>
              <a:pathLst>
                <a:path extrusionOk="0" h="282" w="166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10" name="Google Shape;610;p2"/>
          <p:cNvGrpSpPr/>
          <p:nvPr/>
        </p:nvGrpSpPr>
        <p:grpSpPr>
          <a:xfrm>
            <a:off x="1168399" y="5011046"/>
            <a:ext cx="1496438" cy="1857494"/>
            <a:chOff x="3367" y="1523"/>
            <a:chExt cx="943" cy="1170"/>
          </a:xfrm>
        </p:grpSpPr>
        <p:sp>
          <p:nvSpPr>
            <p:cNvPr id="611" name="Google Shape;611;p2"/>
            <p:cNvSpPr/>
            <p:nvPr/>
          </p:nvSpPr>
          <p:spPr>
            <a:xfrm>
              <a:off x="3757" y="2208"/>
              <a:ext cx="236" cy="88"/>
            </a:xfrm>
            <a:custGeom>
              <a:rect b="b" l="l" r="r" t="t"/>
              <a:pathLst>
                <a:path extrusionOk="0" h="37" w="100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>
              <a:off x="3367" y="1523"/>
              <a:ext cx="943" cy="922"/>
            </a:xfrm>
            <a:custGeom>
              <a:rect b="b" l="l" r="r" t="t"/>
              <a:pathLst>
                <a:path extrusionOk="0" h="390" w="399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>
              <a:off x="3571" y="1904"/>
              <a:ext cx="564" cy="789"/>
            </a:xfrm>
            <a:custGeom>
              <a:rect b="b" l="l" r="r" t="t"/>
              <a:pathLst>
                <a:path extrusionOk="0" h="334" w="239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>
              <a:off x="3528" y="1620"/>
              <a:ext cx="593" cy="192"/>
            </a:xfrm>
            <a:custGeom>
              <a:rect b="b" l="l" r="r" t="t"/>
              <a:pathLst>
                <a:path extrusionOk="0" h="81" w="25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>
              <a:off x="3965" y="1788"/>
              <a:ext cx="307" cy="661"/>
            </a:xfrm>
            <a:custGeom>
              <a:rect b="b" l="l" r="r" t="t"/>
              <a:pathLst>
                <a:path extrusionOk="0" h="280" w="13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>
              <a:off x="3403" y="1779"/>
              <a:ext cx="389" cy="666"/>
            </a:xfrm>
            <a:custGeom>
              <a:rect b="b" l="l" r="r" t="t"/>
              <a:pathLst>
                <a:path extrusionOk="0" h="282" w="165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17" name="Google Shape;617;p2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618" name="Google Shape;618;p2"/>
            <p:cNvSpPr/>
            <p:nvPr/>
          </p:nvSpPr>
          <p:spPr>
            <a:xfrm>
              <a:off x="-1588" y="4440962"/>
              <a:ext cx="1615212" cy="1820141"/>
            </a:xfrm>
            <a:custGeom>
              <a:rect b="b" l="l" r="r" t="t"/>
              <a:pathLst>
                <a:path extrusionOk="0" h="1820141" w="1615212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24666" y="5016746"/>
              <a:ext cx="1318938" cy="1851676"/>
            </a:xfrm>
            <a:custGeom>
              <a:rect b="b" l="l" r="r" t="t"/>
              <a:pathLst>
                <a:path extrusionOk="0" h="334" w="238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-3496" y="4350236"/>
              <a:ext cx="1398732" cy="450598"/>
            </a:xfrm>
            <a:custGeom>
              <a:rect b="b" l="l" r="r" t="t"/>
              <a:pathLst>
                <a:path extrusionOk="0" h="81" w="252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773316" y="4723387"/>
              <a:ext cx="919971" cy="1563012"/>
            </a:xfrm>
            <a:custGeom>
              <a:rect b="b" l="l" r="r" t="t"/>
              <a:pathLst>
                <a:path extrusionOk="0" h="282" w="166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22" name="Google Shape;622;p2"/>
          <p:cNvGrpSpPr/>
          <p:nvPr/>
        </p:nvGrpSpPr>
        <p:grpSpPr>
          <a:xfrm>
            <a:off x="2911336" y="4572470"/>
            <a:ext cx="1849787" cy="2296098"/>
            <a:chOff x="3367" y="1523"/>
            <a:chExt cx="943" cy="1170"/>
          </a:xfrm>
        </p:grpSpPr>
        <p:sp>
          <p:nvSpPr>
            <p:cNvPr id="623" name="Google Shape;623;p2"/>
            <p:cNvSpPr/>
            <p:nvPr/>
          </p:nvSpPr>
          <p:spPr>
            <a:xfrm>
              <a:off x="3757" y="2208"/>
              <a:ext cx="236" cy="88"/>
            </a:xfrm>
            <a:custGeom>
              <a:rect b="b" l="l" r="r" t="t"/>
              <a:pathLst>
                <a:path extrusionOk="0" h="37" w="100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3367" y="1523"/>
              <a:ext cx="943" cy="922"/>
            </a:xfrm>
            <a:custGeom>
              <a:rect b="b" l="l" r="r" t="t"/>
              <a:pathLst>
                <a:path extrusionOk="0" h="390" w="399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>
              <a:off x="3571" y="1904"/>
              <a:ext cx="564" cy="789"/>
            </a:xfrm>
            <a:custGeom>
              <a:rect b="b" l="l" r="r" t="t"/>
              <a:pathLst>
                <a:path extrusionOk="0" h="334" w="239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>
              <a:off x="3528" y="1620"/>
              <a:ext cx="593" cy="192"/>
            </a:xfrm>
            <a:custGeom>
              <a:rect b="b" l="l" r="r" t="t"/>
              <a:pathLst>
                <a:path extrusionOk="0" h="81" w="25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3965" y="1788"/>
              <a:ext cx="307" cy="661"/>
            </a:xfrm>
            <a:custGeom>
              <a:rect b="b" l="l" r="r" t="t"/>
              <a:pathLst>
                <a:path extrusionOk="0" h="280" w="13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3403" y="1779"/>
              <a:ext cx="389" cy="666"/>
            </a:xfrm>
            <a:custGeom>
              <a:rect b="b" l="l" r="r" t="t"/>
              <a:pathLst>
                <a:path extrusionOk="0" h="282" w="165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29" name="Google Shape;629;p2"/>
          <p:cNvGrpSpPr/>
          <p:nvPr/>
        </p:nvGrpSpPr>
        <p:grpSpPr>
          <a:xfrm rot="1576223">
            <a:off x="10987462" y="2756266"/>
            <a:ext cx="1341643" cy="1378627"/>
            <a:chOff x="10880877" y="927997"/>
            <a:chExt cx="1341666" cy="1378651"/>
          </a:xfrm>
        </p:grpSpPr>
        <p:sp>
          <p:nvSpPr>
            <p:cNvPr id="630" name="Google Shape;630;p2"/>
            <p:cNvSpPr/>
            <p:nvPr/>
          </p:nvSpPr>
          <p:spPr>
            <a:xfrm rot="-1200453">
              <a:off x="11036616" y="1071278"/>
              <a:ext cx="1030189" cy="1092089"/>
            </a:xfrm>
            <a:custGeom>
              <a:rect b="b" l="l" r="r" t="t"/>
              <a:pathLst>
                <a:path extrusionOk="0" h="523" w="49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 rot="-1200456">
              <a:off x="11111902" y="1136486"/>
              <a:ext cx="872786" cy="886051"/>
            </a:xfrm>
            <a:custGeom>
              <a:rect b="b" l="l" r="r" t="t"/>
              <a:pathLst>
                <a:path extrusionOk="0" h="424" w="418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200455">
              <a:off x="11487828" y="1372986"/>
              <a:ext cx="144138" cy="616345"/>
            </a:xfrm>
            <a:custGeom>
              <a:rect b="b" l="l" r="r" t="t"/>
              <a:pathLst>
                <a:path extrusionOk="0" h="295" w="69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200453">
              <a:off x="11275423" y="1608421"/>
              <a:ext cx="279433" cy="298887"/>
            </a:xfrm>
            <a:custGeom>
              <a:rect b="b" l="l" r="r" t="t"/>
              <a:pathLst>
                <a:path extrusionOk="0" h="143" w="134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200453">
              <a:off x="11408949" y="1946124"/>
              <a:ext cx="244062" cy="84007"/>
            </a:xfrm>
            <a:custGeom>
              <a:rect b="b" l="l" r="r" t="t"/>
              <a:pathLst>
                <a:path extrusionOk="0" h="40" w="117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200452">
              <a:off x="11624124" y="1563797"/>
              <a:ext cx="342217" cy="229913"/>
            </a:xfrm>
            <a:custGeom>
              <a:rect b="b" l="l" r="r" t="t"/>
              <a:pathLst>
                <a:path extrusionOk="0" h="110" w="164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200455">
              <a:off x="11677994" y="1824726"/>
              <a:ext cx="329837" cy="104345"/>
            </a:xfrm>
            <a:custGeom>
              <a:rect b="b" l="l" r="r" t="t"/>
              <a:pathLst>
                <a:path extrusionOk="0" h="50" w="158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200453">
              <a:off x="11582576" y="2030249"/>
              <a:ext cx="165361" cy="211344"/>
            </a:xfrm>
            <a:custGeom>
              <a:rect b="b" l="l" r="r" t="t"/>
              <a:pathLst>
                <a:path extrusionOk="0" h="101" w="79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638" name="Google Shape;638;p2"/>
          <p:cNvSpPr/>
          <p:nvPr/>
        </p:nvSpPr>
        <p:spPr>
          <a:xfrm>
            <a:off x="4042661" y="5351893"/>
            <a:ext cx="349250" cy="223837"/>
          </a:xfrm>
          <a:custGeom>
            <a:rect b="b" l="l" r="r" t="t"/>
            <a:pathLst>
              <a:path extrusionOk="0" h="60" w="93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39" name="Google Shape;639;p2"/>
          <p:cNvSpPr/>
          <p:nvPr/>
        </p:nvSpPr>
        <p:spPr>
          <a:xfrm>
            <a:off x="-28233" y="3533670"/>
            <a:ext cx="12139450" cy="3029936"/>
          </a:xfrm>
          <a:custGeom>
            <a:rect b="b" l="l" r="r" t="t"/>
            <a:pathLst>
              <a:path extrusionOk="0" h="3029936" w="12139450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cap="flat" cmpd="sng" w="38100">
            <a:solidFill>
              <a:srgbClr val="F9D43B"/>
            </a:solidFill>
            <a:prstDash val="lg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640" name="Google Shape;640;p2"/>
          <p:cNvGrpSpPr/>
          <p:nvPr/>
        </p:nvGrpSpPr>
        <p:grpSpPr>
          <a:xfrm rot="198548">
            <a:off x="1068485" y="2453980"/>
            <a:ext cx="2361578" cy="1990764"/>
            <a:chOff x="1040409" y="2479490"/>
            <a:chExt cx="2366634" cy="1995025"/>
          </a:xfrm>
        </p:grpSpPr>
        <p:sp>
          <p:nvSpPr>
            <p:cNvPr id="641" name="Google Shape;641;p2"/>
            <p:cNvSpPr/>
            <p:nvPr/>
          </p:nvSpPr>
          <p:spPr>
            <a:xfrm rot="1365846">
              <a:off x="2670688" y="3669154"/>
              <a:ext cx="638832" cy="573399"/>
            </a:xfrm>
            <a:custGeom>
              <a:rect b="b" l="l" r="r" t="t"/>
              <a:pathLst>
                <a:path extrusionOk="0" h="141" w="157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1365845">
              <a:off x="1191522" y="2789483"/>
              <a:ext cx="1833843" cy="1150242"/>
            </a:xfrm>
            <a:custGeom>
              <a:rect b="b" l="l" r="r" t="t"/>
              <a:pathLst>
                <a:path extrusionOk="0" h="283" w="451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1365846">
              <a:off x="2723337" y="3180089"/>
              <a:ext cx="292726" cy="447699"/>
            </a:xfrm>
            <a:custGeom>
              <a:rect b="b" l="l" r="r" t="t"/>
              <a:pathLst>
                <a:path extrusionOk="0" h="110" w="72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1365847">
              <a:off x="1354793" y="2845601"/>
              <a:ext cx="1105472" cy="495913"/>
            </a:xfrm>
            <a:custGeom>
              <a:rect b="b" l="l" r="r" t="t"/>
              <a:pathLst>
                <a:path extrusionOk="0" h="122" w="27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1365847">
              <a:off x="1633316" y="2806621"/>
              <a:ext cx="44770" cy="439089"/>
            </a:xfrm>
            <a:custGeom>
              <a:rect b="b" l="l" r="r" t="t"/>
              <a:pathLst>
                <a:path extrusionOk="0" h="255" w="26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1365845">
              <a:off x="1905653" y="2884191"/>
              <a:ext cx="39604" cy="435646"/>
            </a:xfrm>
            <a:custGeom>
              <a:rect b="b" l="l" r="r" t="t"/>
              <a:pathLst>
                <a:path extrusionOk="0" h="253" w="2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 rot="1365847">
              <a:off x="2145420" y="2952419"/>
              <a:ext cx="44770" cy="439089"/>
            </a:xfrm>
            <a:custGeom>
              <a:rect b="b" l="l" r="r" t="t"/>
              <a:pathLst>
                <a:path extrusionOk="0" h="255" w="26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 rot="1365846">
              <a:off x="1340987" y="3491177"/>
              <a:ext cx="490747" cy="490747"/>
            </a:xfrm>
            <a:custGeom>
              <a:rect b="b" l="l" r="r" t="t"/>
              <a:pathLst>
                <a:path extrusionOk="0" h="121" w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 rot="1365847">
              <a:off x="2467010" y="3902639"/>
              <a:ext cx="492469" cy="495913"/>
            </a:xfrm>
            <a:custGeom>
              <a:rect b="b" l="l" r="r" t="t"/>
              <a:pathLst>
                <a:path extrusionOk="0" h="122" w="121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 rot="1365844">
              <a:off x="1323823" y="3146519"/>
              <a:ext cx="256566" cy="30995"/>
            </a:xfrm>
            <a:custGeom>
              <a:rect b="b" l="l" r="r" t="t"/>
              <a:pathLst>
                <a:path extrusionOk="0" h="18" w="149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 rot="1365848">
              <a:off x="1593426" y="3229062"/>
              <a:ext cx="261732" cy="32716"/>
            </a:xfrm>
            <a:custGeom>
              <a:rect b="b" l="l" r="r" t="t"/>
              <a:pathLst>
                <a:path extrusionOk="0" h="19" w="152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 rot="1365848">
              <a:off x="1861591" y="3306798"/>
              <a:ext cx="239347" cy="27551"/>
            </a:xfrm>
            <a:custGeom>
              <a:rect b="b" l="l" r="r" t="t"/>
              <a:pathLst>
                <a:path extrusionOk="0" h="16" w="139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3" name="Google Shape;653;p2"/>
            <p:cNvSpPr/>
            <p:nvPr/>
          </p:nvSpPr>
          <p:spPr>
            <a:xfrm rot="1365846">
              <a:off x="2098754" y="3381077"/>
              <a:ext cx="268619" cy="36160"/>
            </a:xfrm>
            <a:custGeom>
              <a:rect b="b" l="l" r="r" t="t"/>
              <a:pathLst>
                <a:path extrusionOk="0" h="21" w="156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4" name="Google Shape;654;p2"/>
            <p:cNvSpPr/>
            <p:nvPr/>
          </p:nvSpPr>
          <p:spPr>
            <a:xfrm rot="1365847">
              <a:off x="2402558" y="3059277"/>
              <a:ext cx="29273" cy="402929"/>
            </a:xfrm>
            <a:custGeom>
              <a:rect b="b" l="l" r="r" t="t"/>
              <a:pathLst>
                <a:path extrusionOk="0" h="234" w="17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 rot="1365847">
              <a:off x="2135619" y="2970393"/>
              <a:ext cx="32716" cy="402929"/>
            </a:xfrm>
            <a:custGeom>
              <a:rect b="b" l="l" r="r" t="t"/>
              <a:pathLst>
                <a:path extrusionOk="0" h="234" w="19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 rot="1365847">
              <a:off x="1894474" y="2895346"/>
              <a:ext cx="32716" cy="402929"/>
            </a:xfrm>
            <a:custGeom>
              <a:rect b="b" l="l" r="r" t="t"/>
              <a:pathLst>
                <a:path extrusionOk="0" h="234" w="19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 rot="1365847">
              <a:off x="1623005" y="2816911"/>
              <a:ext cx="32716" cy="402929"/>
            </a:xfrm>
            <a:custGeom>
              <a:rect b="b" l="l" r="r" t="t"/>
              <a:pathLst>
                <a:path extrusionOk="0" h="234" w="19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 rot="1365846">
              <a:off x="2682438" y="3610644"/>
              <a:ext cx="275507" cy="36160"/>
            </a:xfrm>
            <a:custGeom>
              <a:rect b="b" l="l" r="r" t="t"/>
              <a:pathLst>
                <a:path extrusionOk="0" h="21" w="160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 rot="1365846">
              <a:off x="1175948" y="3368306"/>
              <a:ext cx="1227727" cy="158417"/>
            </a:xfrm>
            <a:custGeom>
              <a:rect b="b" l="l" r="r" t="t"/>
              <a:pathLst>
                <a:path extrusionOk="0" h="92" w="713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 rot="1365844">
              <a:off x="2531492" y="3820190"/>
              <a:ext cx="788639" cy="101593"/>
            </a:xfrm>
            <a:custGeom>
              <a:rect b="b" l="l" r="r" t="t"/>
              <a:pathLst>
                <a:path extrusionOk="0" h="59" w="458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 rot="1365846">
              <a:off x="1180060" y="3406311"/>
              <a:ext cx="1212230" cy="77486"/>
            </a:xfrm>
            <a:custGeom>
              <a:rect b="b" l="l" r="r" t="t"/>
              <a:pathLst>
                <a:path extrusionOk="0" h="45" w="704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 rot="1365846">
              <a:off x="1245915" y="2708421"/>
              <a:ext cx="726650" cy="874735"/>
            </a:xfrm>
            <a:custGeom>
              <a:rect b="b" l="l" r="r" t="t"/>
              <a:pathLst>
                <a:path extrusionOk="0" h="215" w="179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 rot="1365846">
              <a:off x="2533805" y="3855083"/>
              <a:ext cx="776585" cy="36160"/>
            </a:xfrm>
            <a:custGeom>
              <a:rect b="b" l="l" r="r" t="t"/>
              <a:pathLst>
                <a:path extrusionOk="0" h="21" w="45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 rot="1365848">
              <a:off x="2354027" y="3084709"/>
              <a:ext cx="284117" cy="972883"/>
            </a:xfrm>
            <a:custGeom>
              <a:rect b="b" l="l" r="r" t="t"/>
              <a:pathLst>
                <a:path extrusionOk="0" h="565" w="1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 rot="1365846">
              <a:off x="2896107" y="3733844"/>
              <a:ext cx="439089" cy="459752"/>
            </a:xfrm>
            <a:custGeom>
              <a:rect b="b" l="l" r="r" t="t"/>
              <a:pathLst>
                <a:path extrusionOk="0" h="113" w="108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 rot="1365847">
              <a:off x="3175493" y="3796907"/>
              <a:ext cx="154973" cy="146363"/>
            </a:xfrm>
            <a:custGeom>
              <a:rect b="b" l="l" r="r" t="t"/>
              <a:pathLst>
                <a:path extrusionOk="0" h="36" w="38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 rot="1365847">
              <a:off x="2587908" y="4022437"/>
              <a:ext cx="251352" cy="253109"/>
            </a:xfrm>
            <a:custGeom>
              <a:rect b="b" l="l" r="r" t="t"/>
              <a:pathLst>
                <a:path extrusionOk="0" h="122" w="121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 rot="1365847">
              <a:off x="1455283" y="3612501"/>
              <a:ext cx="251352" cy="253109"/>
            </a:xfrm>
            <a:custGeom>
              <a:rect b="b" l="l" r="r" t="t"/>
              <a:pathLst>
                <a:path extrusionOk="0" h="122" w="121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69" name="Google Shape;669;p2"/>
          <p:cNvGrpSpPr/>
          <p:nvPr/>
        </p:nvGrpSpPr>
        <p:grpSpPr>
          <a:xfrm>
            <a:off x="9167354" y="4138360"/>
            <a:ext cx="3023057" cy="2720374"/>
            <a:chOff x="2887" y="1286"/>
            <a:chExt cx="1903" cy="1712"/>
          </a:xfrm>
        </p:grpSpPr>
        <p:sp>
          <p:nvSpPr>
            <p:cNvPr id="670" name="Google Shape;670;p2"/>
            <p:cNvSpPr/>
            <p:nvPr/>
          </p:nvSpPr>
          <p:spPr>
            <a:xfrm>
              <a:off x="4743" y="2342"/>
              <a:ext cx="47" cy="38"/>
            </a:xfrm>
            <a:custGeom>
              <a:rect b="b" l="l" r="r" t="t"/>
              <a:pathLst>
                <a:path extrusionOk="0" h="16" w="20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3357" y="1532"/>
              <a:ext cx="668" cy="831"/>
            </a:xfrm>
            <a:custGeom>
              <a:rect b="b" l="l" r="r" t="t"/>
              <a:pathLst>
                <a:path extrusionOk="0" h="352" w="283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3673" y="1612"/>
              <a:ext cx="274" cy="199"/>
            </a:xfrm>
            <a:custGeom>
              <a:rect b="b" l="l" r="r" t="t"/>
              <a:pathLst>
                <a:path extrusionOk="0" h="84" w="116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3435" y="1709"/>
              <a:ext cx="675" cy="590"/>
            </a:xfrm>
            <a:custGeom>
              <a:rect b="b" l="l" r="r" t="t"/>
              <a:pathLst>
                <a:path extrusionOk="0" h="250" w="286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3425" y="1752"/>
              <a:ext cx="208" cy="491"/>
            </a:xfrm>
            <a:custGeom>
              <a:rect b="b" l="l" r="r" t="t"/>
              <a:pathLst>
                <a:path extrusionOk="0" h="208" w="8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3626" y="1804"/>
              <a:ext cx="83" cy="415"/>
            </a:xfrm>
            <a:custGeom>
              <a:rect b="b" l="l" r="r" t="t"/>
              <a:pathLst>
                <a:path extrusionOk="0" h="176" w="35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3846" y="1286"/>
              <a:ext cx="942" cy="1174"/>
            </a:xfrm>
            <a:custGeom>
              <a:rect b="b" l="l" r="r" t="t"/>
              <a:pathLst>
                <a:path extrusionOk="0" h="497" w="399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3890" y="1492"/>
              <a:ext cx="898" cy="978"/>
            </a:xfrm>
            <a:custGeom>
              <a:rect b="b" l="l" r="r" t="t"/>
              <a:pathLst>
                <a:path extrusionOk="0" h="414" w="380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8" name="Google Shape;678;p2"/>
            <p:cNvSpPr/>
            <p:nvPr/>
          </p:nvSpPr>
          <p:spPr>
            <a:xfrm>
              <a:off x="3902" y="1567"/>
              <a:ext cx="324" cy="754"/>
            </a:xfrm>
            <a:custGeom>
              <a:rect b="b" l="l" r="r" t="t"/>
              <a:pathLst>
                <a:path extrusionOk="0" h="319" w="137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9" name="Google Shape;679;p2"/>
            <p:cNvSpPr/>
            <p:nvPr/>
          </p:nvSpPr>
          <p:spPr>
            <a:xfrm>
              <a:off x="4070" y="1645"/>
              <a:ext cx="203" cy="657"/>
            </a:xfrm>
            <a:custGeom>
              <a:rect b="b" l="l" r="r" t="t"/>
              <a:pathLst>
                <a:path extrusionOk="0" h="278" w="86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4533" y="1650"/>
              <a:ext cx="132" cy="692"/>
            </a:xfrm>
            <a:custGeom>
              <a:rect b="b" l="l" r="r" t="t"/>
              <a:pathLst>
                <a:path extrusionOk="0" h="293" w="56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4228" y="1388"/>
              <a:ext cx="359" cy="229"/>
            </a:xfrm>
            <a:custGeom>
              <a:rect b="b" l="l" r="r" t="t"/>
              <a:pathLst>
                <a:path extrusionOk="0" h="97" w="152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4309" y="1388"/>
              <a:ext cx="304" cy="255"/>
            </a:xfrm>
            <a:custGeom>
              <a:rect b="b" l="l" r="r" t="t"/>
              <a:pathLst>
                <a:path extrusionOk="0" h="108" w="129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2887" y="1740"/>
              <a:ext cx="1902" cy="1258"/>
            </a:xfrm>
            <a:custGeom>
              <a:rect b="b" l="l" r="r" t="t"/>
              <a:pathLst>
                <a:path extrusionOk="0" h="533" w="805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2894" y="2070"/>
              <a:ext cx="1895" cy="928"/>
            </a:xfrm>
            <a:custGeom>
              <a:rect b="b" l="l" r="r" t="t"/>
              <a:pathLst>
                <a:path extrusionOk="0" h="393" w="802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3586" y="1792"/>
              <a:ext cx="1060" cy="588"/>
            </a:xfrm>
            <a:custGeom>
              <a:rect b="b" l="l" r="r" t="t"/>
              <a:pathLst>
                <a:path extrusionOk="0" h="249" w="4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2981" y="2238"/>
              <a:ext cx="506" cy="760"/>
            </a:xfrm>
            <a:custGeom>
              <a:rect b="b" l="l" r="r" t="t"/>
              <a:pathLst>
                <a:path extrusionOk="0" h="322" w="214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4167" y="1808"/>
              <a:ext cx="92" cy="331"/>
            </a:xfrm>
            <a:custGeom>
              <a:rect b="b" l="l" r="r" t="t"/>
              <a:pathLst>
                <a:path extrusionOk="0" h="140" w="39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3586" y="2068"/>
              <a:ext cx="453" cy="149"/>
            </a:xfrm>
            <a:custGeom>
              <a:rect b="b" l="l" r="r" t="t"/>
              <a:pathLst>
                <a:path extrusionOk="0" h="63" w="192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3640" y="2408"/>
              <a:ext cx="258" cy="590"/>
            </a:xfrm>
            <a:custGeom>
              <a:rect b="b" l="l" r="r" t="t"/>
              <a:pathLst>
                <a:path extrusionOk="0" h="250" w="109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3605" y="2392"/>
              <a:ext cx="323" cy="606"/>
            </a:xfrm>
            <a:custGeom>
              <a:rect b="b" l="l" r="r" t="t"/>
              <a:pathLst>
                <a:path extrusionOk="0" h="257" w="13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4540" y="2444"/>
              <a:ext cx="248" cy="554"/>
            </a:xfrm>
            <a:custGeom>
              <a:rect b="b" l="l" r="r" t="t"/>
              <a:pathLst>
                <a:path extrusionOk="0" h="235" w="10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4507" y="2427"/>
              <a:ext cx="281" cy="571"/>
            </a:xfrm>
            <a:custGeom>
              <a:rect b="b" l="l" r="r" t="t"/>
              <a:pathLst>
                <a:path extrusionOk="0" h="242" w="119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3999" y="1848"/>
              <a:ext cx="50" cy="251"/>
            </a:xfrm>
            <a:custGeom>
              <a:rect b="b" l="l" r="r" t="t"/>
              <a:pathLst>
                <a:path extrusionOk="0" h="106" w="21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94" name="Google Shape;694;p2"/>
          <p:cNvGrpSpPr/>
          <p:nvPr/>
        </p:nvGrpSpPr>
        <p:grpSpPr>
          <a:xfrm flipH="1" rot="-8772501">
            <a:off x="11360433" y="2338482"/>
            <a:ext cx="483634" cy="536684"/>
            <a:chOff x="2052" y="995"/>
            <a:chExt cx="768" cy="852"/>
          </a:xfrm>
        </p:grpSpPr>
        <p:sp>
          <p:nvSpPr>
            <p:cNvPr id="695" name="Google Shape;695;p2"/>
            <p:cNvSpPr/>
            <p:nvPr/>
          </p:nvSpPr>
          <p:spPr>
            <a:xfrm>
              <a:off x="2430" y="1616"/>
              <a:ext cx="151" cy="231"/>
            </a:xfrm>
            <a:custGeom>
              <a:rect b="b" l="l" r="r" t="t"/>
              <a:pathLst>
                <a:path extrusionOk="0" h="98" w="64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2052" y="995"/>
              <a:ext cx="768" cy="729"/>
            </a:xfrm>
            <a:custGeom>
              <a:rect b="b" l="l" r="r" t="t"/>
              <a:pathLst>
                <a:path extrusionOk="0" h="309" w="325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2090" y="1054"/>
              <a:ext cx="650" cy="677"/>
            </a:xfrm>
            <a:custGeom>
              <a:rect b="b" l="l" r="r" t="t"/>
              <a:pathLst>
                <a:path extrusionOk="0" h="287" w="275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2322" y="1198"/>
              <a:ext cx="212" cy="429"/>
            </a:xfrm>
            <a:custGeom>
              <a:rect b="b" l="l" r="r" t="t"/>
              <a:pathLst>
                <a:path extrusionOk="0" h="182" w="90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2508" y="1235"/>
              <a:ext cx="128" cy="281"/>
            </a:xfrm>
            <a:custGeom>
              <a:rect b="b" l="l" r="r" t="t"/>
              <a:pathLst>
                <a:path extrusionOk="0" h="119" w="54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2539" y="1500"/>
              <a:ext cx="163" cy="101"/>
            </a:xfrm>
            <a:custGeom>
              <a:rect b="b" l="l" r="r" t="t"/>
              <a:pathLst>
                <a:path extrusionOk="0" h="43" w="69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2303" y="1604"/>
              <a:ext cx="177" cy="59"/>
            </a:xfrm>
            <a:custGeom>
              <a:rect b="b" l="l" r="r" t="t"/>
              <a:pathLst>
                <a:path extrusionOk="0" h="25" w="7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2161" y="1472"/>
              <a:ext cx="300" cy="111"/>
            </a:xfrm>
            <a:custGeom>
              <a:rect b="b" l="l" r="r" t="t"/>
              <a:pathLst>
                <a:path extrusionOk="0" h="47" w="12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703" name="Google Shape;703;p2"/>
          <p:cNvSpPr txBox="1"/>
          <p:nvPr>
            <p:ph type="ctrTitle"/>
          </p:nvPr>
        </p:nvSpPr>
        <p:spPr>
          <a:xfrm>
            <a:off x="2681288" y="165020"/>
            <a:ext cx="9360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  <a:defRPr sz="6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4" name="Google Shape;704;p2"/>
          <p:cNvSpPr txBox="1"/>
          <p:nvPr>
            <p:ph idx="1" type="subTitle"/>
          </p:nvPr>
        </p:nvSpPr>
        <p:spPr>
          <a:xfrm>
            <a:off x="3903329" y="2476917"/>
            <a:ext cx="6916200" cy="17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 cap="none">
                <a:solidFill>
                  <a:srgbClr val="3F3F3F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6pPr>
            <a:lvl7pPr lvl="6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7pPr>
            <a:lvl8pPr lvl="7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8pPr>
            <a:lvl9pPr lvl="8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1"/>
          <p:cNvSpPr txBox="1"/>
          <p:nvPr>
            <p:ph type="title"/>
          </p:nvPr>
        </p:nvSpPr>
        <p:spPr>
          <a:xfrm>
            <a:off x="1524000" y="78910"/>
            <a:ext cx="9133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1" name="Google Shape;1201;p11"/>
          <p:cNvSpPr txBox="1"/>
          <p:nvPr>
            <p:ph idx="1" type="body"/>
          </p:nvPr>
        </p:nvSpPr>
        <p:spPr>
          <a:xfrm rot="5400000">
            <a:off x="4019478" y="-1005150"/>
            <a:ext cx="4152900" cy="91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6pPr>
            <a:lvl7pPr indent="-32003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9pPr>
          </a:lstStyle>
          <a:p/>
        </p:txBody>
      </p:sp>
      <p:sp>
        <p:nvSpPr>
          <p:cNvPr id="1202" name="Google Shape;1202;p11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3" name="Google Shape;1203;p11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4" name="Google Shape;1204;p11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12"/>
          <p:cNvSpPr txBox="1"/>
          <p:nvPr>
            <p:ph type="title"/>
          </p:nvPr>
        </p:nvSpPr>
        <p:spPr>
          <a:xfrm rot="5400000">
            <a:off x="7249650" y="2067916"/>
            <a:ext cx="55794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7" name="Google Shape;1207;p12"/>
          <p:cNvSpPr txBox="1"/>
          <p:nvPr>
            <p:ph idx="1" type="body"/>
          </p:nvPr>
        </p:nvSpPr>
        <p:spPr>
          <a:xfrm rot="5400000">
            <a:off x="1915650" y="-484784"/>
            <a:ext cx="55794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5pPr>
            <a:lvl6pPr indent="-32003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6pPr>
            <a:lvl7pPr indent="-32003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7pPr>
            <a:lvl8pPr indent="-32004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8pPr>
            <a:lvl9pPr indent="-32004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/>
            </a:lvl9pPr>
          </a:lstStyle>
          <a:p/>
        </p:txBody>
      </p:sp>
      <p:sp>
        <p:nvSpPr>
          <p:cNvPr id="1208" name="Google Shape;1208;p12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9" name="Google Shape;1209;p12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0" name="Google Shape;1210;p12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"/>
          <p:cNvSpPr txBox="1"/>
          <p:nvPr>
            <p:ph type="title"/>
          </p:nvPr>
        </p:nvSpPr>
        <p:spPr>
          <a:xfrm>
            <a:off x="1524000" y="78910"/>
            <a:ext cx="9133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7" name="Google Shape;707;p3"/>
          <p:cNvSpPr txBox="1"/>
          <p:nvPr>
            <p:ph idx="1" type="body"/>
          </p:nvPr>
        </p:nvSpPr>
        <p:spPr>
          <a:xfrm>
            <a:off x="1528572" y="1485900"/>
            <a:ext cx="9135000" cy="4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5pPr>
            <a:lvl6pPr indent="-29972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/>
            </a:lvl6pPr>
            <a:lvl7pPr indent="-29972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/>
            </a:lvl7pPr>
            <a:lvl8pPr indent="-29972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/>
            </a:lvl8pPr>
            <a:lvl9pPr indent="-29972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/>
            </a:lvl9pPr>
          </a:lstStyle>
          <a:p/>
        </p:txBody>
      </p:sp>
      <p:sp>
        <p:nvSpPr>
          <p:cNvPr id="708" name="Google Shape;708;p3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9" name="Google Shape;709;p3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0" name="Google Shape;710;p3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4"/>
          <p:cNvSpPr txBox="1"/>
          <p:nvPr>
            <p:ph type="title"/>
          </p:nvPr>
        </p:nvSpPr>
        <p:spPr>
          <a:xfrm>
            <a:off x="1524000" y="78910"/>
            <a:ext cx="9133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3" name="Google Shape;713;p4"/>
          <p:cNvSpPr txBox="1"/>
          <p:nvPr>
            <p:ph idx="1" type="body"/>
          </p:nvPr>
        </p:nvSpPr>
        <p:spPr>
          <a:xfrm>
            <a:off x="1528572" y="1485900"/>
            <a:ext cx="4480500" cy="41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2003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6pPr>
            <a:lvl7pPr indent="-32003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7pPr>
            <a:lvl8pPr indent="-32004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8pPr>
            <a:lvl9pPr indent="-32004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9pPr>
          </a:lstStyle>
          <a:p/>
        </p:txBody>
      </p:sp>
      <p:sp>
        <p:nvSpPr>
          <p:cNvPr id="714" name="Google Shape;714;p4"/>
          <p:cNvSpPr txBox="1"/>
          <p:nvPr>
            <p:ph idx="2" type="body"/>
          </p:nvPr>
        </p:nvSpPr>
        <p:spPr>
          <a:xfrm>
            <a:off x="6177169" y="1485900"/>
            <a:ext cx="4480500" cy="41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2003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6pPr>
            <a:lvl7pPr indent="-32003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7pPr>
            <a:lvl8pPr indent="-32004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8pPr>
            <a:lvl9pPr indent="-32004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40"/>
              <a:buChar char="•"/>
              <a:defRPr sz="1800"/>
            </a:lvl9pPr>
          </a:lstStyle>
          <a:p/>
        </p:txBody>
      </p:sp>
      <p:sp>
        <p:nvSpPr>
          <p:cNvPr id="715" name="Google Shape;715;p4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6" name="Google Shape;716;p4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7" name="Google Shape;717;p4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5"/>
          <p:cNvSpPr txBox="1"/>
          <p:nvPr>
            <p:ph type="title"/>
          </p:nvPr>
        </p:nvSpPr>
        <p:spPr>
          <a:xfrm>
            <a:off x="1523999" y="1485900"/>
            <a:ext cx="9144000" cy="2933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b="0"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0" name="Google Shape;720;p5"/>
          <p:cNvSpPr txBox="1"/>
          <p:nvPr>
            <p:ph idx="1" type="body"/>
          </p:nvPr>
        </p:nvSpPr>
        <p:spPr>
          <a:xfrm>
            <a:off x="1522413" y="4454034"/>
            <a:ext cx="9144000" cy="11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21" name="Google Shape;721;p5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2" name="Google Shape;722;p5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3" name="Google Shape;723;p5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6"/>
          <p:cNvSpPr txBox="1"/>
          <p:nvPr>
            <p:ph type="title"/>
          </p:nvPr>
        </p:nvSpPr>
        <p:spPr>
          <a:xfrm>
            <a:off x="1524000" y="78910"/>
            <a:ext cx="9133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6" name="Google Shape;726;p6"/>
          <p:cNvSpPr txBox="1"/>
          <p:nvPr>
            <p:ph idx="1" type="body"/>
          </p:nvPr>
        </p:nvSpPr>
        <p:spPr>
          <a:xfrm>
            <a:off x="1528572" y="1376018"/>
            <a:ext cx="4480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9pPr>
          </a:lstStyle>
          <a:p/>
        </p:txBody>
      </p:sp>
      <p:sp>
        <p:nvSpPr>
          <p:cNvPr id="727" name="Google Shape;727;p6"/>
          <p:cNvSpPr txBox="1"/>
          <p:nvPr>
            <p:ph idx="2" type="body"/>
          </p:nvPr>
        </p:nvSpPr>
        <p:spPr>
          <a:xfrm>
            <a:off x="1528572" y="2144114"/>
            <a:ext cx="4480500" cy="34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0987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6pPr>
            <a:lvl7pPr indent="-30987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7pPr>
            <a:lvl8pPr indent="-309879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8pPr>
            <a:lvl9pPr indent="-309879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9pPr>
          </a:lstStyle>
          <a:p/>
        </p:txBody>
      </p:sp>
      <p:sp>
        <p:nvSpPr>
          <p:cNvPr id="728" name="Google Shape;728;p6"/>
          <p:cNvSpPr txBox="1"/>
          <p:nvPr>
            <p:ph idx="3" type="body"/>
          </p:nvPr>
        </p:nvSpPr>
        <p:spPr>
          <a:xfrm>
            <a:off x="6177169" y="1376018"/>
            <a:ext cx="4480500" cy="7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b="1" sz="2000"/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None/>
              <a:defRPr b="1" sz="1600"/>
            </a:lvl9pPr>
          </a:lstStyle>
          <a:p/>
        </p:txBody>
      </p:sp>
      <p:sp>
        <p:nvSpPr>
          <p:cNvPr id="729" name="Google Shape;729;p6"/>
          <p:cNvSpPr txBox="1"/>
          <p:nvPr>
            <p:ph idx="4" type="body"/>
          </p:nvPr>
        </p:nvSpPr>
        <p:spPr>
          <a:xfrm>
            <a:off x="6177169" y="2144114"/>
            <a:ext cx="4480500" cy="34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309879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6pPr>
            <a:lvl7pPr indent="-309879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7pPr>
            <a:lvl8pPr indent="-309879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8pPr>
            <a:lvl9pPr indent="-309879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80"/>
              <a:buChar char="•"/>
              <a:defRPr sz="1600"/>
            </a:lvl9pPr>
          </a:lstStyle>
          <a:p/>
        </p:txBody>
      </p:sp>
      <p:sp>
        <p:nvSpPr>
          <p:cNvPr id="730" name="Google Shape;730;p6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1" name="Google Shape;731;p6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2" name="Google Shape;732;p6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titleOnly">
  <p:cSld name="TITLE_ONLY"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7"/>
          <p:cNvSpPr/>
          <p:nvPr/>
        </p:nvSpPr>
        <p:spPr>
          <a:xfrm>
            <a:off x="8643511" y="3888584"/>
            <a:ext cx="213014" cy="1001327"/>
          </a:xfrm>
          <a:custGeom>
            <a:rect b="b" l="l" r="r" t="t"/>
            <a:pathLst>
              <a:path extrusionOk="0" h="525" w="112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5" name="Google Shape;735;p7"/>
          <p:cNvSpPr/>
          <p:nvPr/>
        </p:nvSpPr>
        <p:spPr>
          <a:xfrm>
            <a:off x="6780212" y="4191000"/>
            <a:ext cx="5407635" cy="2666590"/>
          </a:xfrm>
          <a:custGeom>
            <a:rect b="b" l="l" r="r" t="t"/>
            <a:pathLst>
              <a:path extrusionOk="0" h="2763306" w="5150129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6" name="Google Shape;736;p7"/>
          <p:cNvSpPr/>
          <p:nvPr/>
        </p:nvSpPr>
        <p:spPr>
          <a:xfrm>
            <a:off x="-125" y="4572000"/>
            <a:ext cx="11414824" cy="2284364"/>
          </a:xfrm>
          <a:custGeom>
            <a:rect b="b" l="l" r="r" t="t"/>
            <a:pathLst>
              <a:path extrusionOk="0" h="2245075" w="12079179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737" name="Google Shape;737;p7"/>
          <p:cNvGrpSpPr/>
          <p:nvPr/>
        </p:nvGrpSpPr>
        <p:grpSpPr>
          <a:xfrm flipH="1">
            <a:off x="9732148" y="958654"/>
            <a:ext cx="1400907" cy="4001601"/>
            <a:chOff x="3220" y="236"/>
            <a:chExt cx="1347" cy="3848"/>
          </a:xfrm>
        </p:grpSpPr>
        <p:sp>
          <p:nvSpPr>
            <p:cNvPr id="738" name="Google Shape;738;p7"/>
            <p:cNvSpPr/>
            <p:nvPr/>
          </p:nvSpPr>
          <p:spPr>
            <a:xfrm>
              <a:off x="3990" y="493"/>
              <a:ext cx="29" cy="1347"/>
            </a:xfrm>
            <a:custGeom>
              <a:rect b="b" l="l" r="r" t="t"/>
              <a:pathLst>
                <a:path extrusionOk="0" h="1347" w="29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3811" y="1216"/>
              <a:ext cx="161" cy="248"/>
            </a:xfrm>
            <a:custGeom>
              <a:rect b="b" l="l" r="r" t="t"/>
              <a:pathLst>
                <a:path extrusionOk="0" h="105" w="68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4021" y="1006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3811" y="1509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4021" y="130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4021" y="1632"/>
              <a:ext cx="161" cy="252"/>
            </a:xfrm>
            <a:custGeom>
              <a:rect b="b" l="l" r="r" t="t"/>
              <a:pathLst>
                <a:path extrusionOk="0" h="107" w="68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3811" y="885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4021" y="677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3811" y="569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3835" y="332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4021" y="36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3360" y="486"/>
              <a:ext cx="21" cy="1049"/>
            </a:xfrm>
            <a:custGeom>
              <a:rect b="b" l="l" r="r" t="t"/>
              <a:pathLst>
                <a:path extrusionOk="0" h="1049" w="21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3220" y="1048"/>
              <a:ext cx="126" cy="194"/>
            </a:xfrm>
            <a:custGeom>
              <a:rect b="b" l="l" r="r" t="t"/>
              <a:pathLst>
                <a:path extrusionOk="0" h="82" w="53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3386" y="885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3220" y="1277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3386" y="1114"/>
              <a:ext cx="123" cy="194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3386" y="1372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3220" y="793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3386" y="630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3220" y="545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3220" y="316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3386" y="385"/>
              <a:ext cx="123" cy="193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3283" y="1760"/>
              <a:ext cx="264" cy="1242"/>
            </a:xfrm>
            <a:custGeom>
              <a:rect b="b" l="l" r="r" t="t"/>
              <a:pathLst>
                <a:path extrusionOk="0" h="525" w="112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3805" y="1379"/>
              <a:ext cx="378" cy="1786"/>
            </a:xfrm>
            <a:custGeom>
              <a:rect b="b" l="l" r="r" t="t"/>
              <a:pathLst>
                <a:path extrusionOk="0" h="756" w="160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3249" y="2924"/>
              <a:ext cx="359" cy="560"/>
            </a:xfrm>
            <a:custGeom>
              <a:rect b="b" l="l" r="r" t="t"/>
              <a:pathLst>
                <a:path extrusionOk="0" h="237" w="152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3324" y="2992"/>
              <a:ext cx="305" cy="520"/>
            </a:xfrm>
            <a:custGeom>
              <a:rect b="b" l="l" r="r" t="t"/>
              <a:pathLst>
                <a:path extrusionOk="0" h="220" w="129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3610" y="375"/>
              <a:ext cx="232" cy="444"/>
            </a:xfrm>
            <a:custGeom>
              <a:rect b="b" l="l" r="r" t="t"/>
              <a:pathLst>
                <a:path extrusionOk="0" h="188" w="9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3712" y="387"/>
              <a:ext cx="118" cy="371"/>
            </a:xfrm>
            <a:custGeom>
              <a:rect b="b" l="l" r="r" t="t"/>
              <a:pathLst>
                <a:path extrusionOk="0" h="157" w="50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3627" y="1757"/>
              <a:ext cx="252" cy="498"/>
            </a:xfrm>
            <a:custGeom>
              <a:rect b="b" l="l" r="r" t="t"/>
              <a:pathLst>
                <a:path extrusionOk="0" h="211" w="107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3740" y="1766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3608" y="3016"/>
              <a:ext cx="255" cy="498"/>
            </a:xfrm>
            <a:custGeom>
              <a:rect b="b" l="l" r="r" t="t"/>
              <a:pathLst>
                <a:path extrusionOk="0" h="211" w="108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3721" y="3025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3329" y="1528"/>
              <a:ext cx="255" cy="496"/>
            </a:xfrm>
            <a:custGeom>
              <a:rect b="b" l="l" r="r" t="t"/>
              <a:pathLst>
                <a:path extrusionOk="0" h="210" w="108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3341" y="1537"/>
              <a:ext cx="127" cy="418"/>
            </a:xfrm>
            <a:custGeom>
              <a:rect b="b" l="l" r="r" t="t"/>
              <a:pathLst>
                <a:path extrusionOk="0" h="177" w="54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3261" y="2272"/>
              <a:ext cx="356" cy="560"/>
            </a:xfrm>
            <a:custGeom>
              <a:rect b="b" l="l" r="r" t="t"/>
              <a:pathLst>
                <a:path extrusionOk="0" h="237" w="151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3615" y="1863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3587" y="2463"/>
              <a:ext cx="356" cy="562"/>
            </a:xfrm>
            <a:custGeom>
              <a:rect b="b" l="l" r="r" t="t"/>
              <a:pathLst>
                <a:path extrusionOk="0" h="238" w="151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3591" y="3096"/>
              <a:ext cx="352" cy="562"/>
            </a:xfrm>
            <a:custGeom>
              <a:rect b="b" l="l" r="r" t="t"/>
              <a:pathLst>
                <a:path extrusionOk="0" h="238" w="149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3244" y="1603"/>
              <a:ext cx="357" cy="555"/>
            </a:xfrm>
            <a:custGeom>
              <a:rect b="b" l="l" r="r" t="t"/>
              <a:pathLst>
                <a:path extrusionOk="0" h="235" w="151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3631" y="1138"/>
              <a:ext cx="355" cy="558"/>
            </a:xfrm>
            <a:custGeom>
              <a:rect b="b" l="l" r="r" t="t"/>
              <a:pathLst>
                <a:path extrusionOk="0" h="236" w="150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3244" y="895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3228" y="236"/>
              <a:ext cx="359" cy="562"/>
            </a:xfrm>
            <a:custGeom>
              <a:rect b="b" l="l" r="r" t="t"/>
              <a:pathLst>
                <a:path extrusionOk="0" h="238" w="152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3601" y="488"/>
              <a:ext cx="321" cy="501"/>
            </a:xfrm>
            <a:custGeom>
              <a:rect b="b" l="l" r="r" t="t"/>
              <a:pathLst>
                <a:path extrusionOk="0" h="212" w="136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3636" y="1863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3653" y="1157"/>
              <a:ext cx="300" cy="550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3620" y="496"/>
              <a:ext cx="269" cy="493"/>
            </a:xfrm>
            <a:custGeom>
              <a:rect b="b" l="l" r="r" t="t"/>
              <a:pathLst>
                <a:path extrusionOk="0" h="209" w="114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3265" y="273"/>
              <a:ext cx="319" cy="530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3279" y="916"/>
              <a:ext cx="319" cy="529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3289" y="1625"/>
              <a:ext cx="305" cy="517"/>
            </a:xfrm>
            <a:custGeom>
              <a:rect b="b" l="l" r="r" t="t"/>
              <a:pathLst>
                <a:path extrusionOk="0" h="219" w="12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3291" y="2277"/>
              <a:ext cx="310" cy="517"/>
            </a:xfrm>
            <a:custGeom>
              <a:rect b="b" l="l" r="r" t="t"/>
              <a:pathLst>
                <a:path extrusionOk="0" h="219" w="131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3608" y="2437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3608" y="3089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3575" y="751"/>
              <a:ext cx="68" cy="2939"/>
            </a:xfrm>
            <a:custGeom>
              <a:rect b="b" l="l" r="r" t="t"/>
              <a:pathLst>
                <a:path extrusionOk="0" h="1244" w="29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4061" y="1280"/>
              <a:ext cx="194" cy="385"/>
            </a:xfrm>
            <a:custGeom>
              <a:rect b="b" l="l" r="r" t="t"/>
              <a:pathLst>
                <a:path extrusionOk="0" h="163" w="82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4068" y="1292"/>
              <a:ext cx="102" cy="318"/>
            </a:xfrm>
            <a:custGeom>
              <a:rect b="b" l="l" r="r" t="t"/>
              <a:pathLst>
                <a:path extrusionOk="0" h="135" w="43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4040" y="2484"/>
              <a:ext cx="220" cy="426"/>
            </a:xfrm>
            <a:custGeom>
              <a:rect b="b" l="l" r="r" t="t"/>
              <a:pathLst>
                <a:path extrusionOk="0" h="180" w="93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4050" y="2492"/>
              <a:ext cx="111" cy="359"/>
            </a:xfrm>
            <a:custGeom>
              <a:rect b="b" l="l" r="r" t="t"/>
              <a:pathLst>
                <a:path extrusionOk="0" h="152" w="47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4050" y="3545"/>
              <a:ext cx="222" cy="428"/>
            </a:xfrm>
            <a:custGeom>
              <a:rect b="b" l="l" r="r" t="t"/>
              <a:pathLst>
                <a:path extrusionOk="0" h="181" w="94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4066" y="3557"/>
              <a:ext cx="106" cy="354"/>
            </a:xfrm>
            <a:custGeom>
              <a:rect b="b" l="l" r="r" t="t"/>
              <a:pathLst>
                <a:path extrusionOk="0" h="150" w="45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4269" y="2321"/>
              <a:ext cx="218" cy="433"/>
            </a:xfrm>
            <a:custGeom>
              <a:rect b="b" l="l" r="r" t="t"/>
              <a:pathLst>
                <a:path extrusionOk="0" h="183" w="92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4366" y="2333"/>
              <a:ext cx="111" cy="355"/>
            </a:xfrm>
            <a:custGeom>
              <a:rect b="b" l="l" r="r" t="t"/>
              <a:pathLst>
                <a:path extrusionOk="0" h="150" w="47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4253" y="2955"/>
              <a:ext cx="304" cy="481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3964" y="2577"/>
              <a:ext cx="305" cy="477"/>
            </a:xfrm>
            <a:custGeom>
              <a:rect b="b" l="l" r="r" t="t"/>
              <a:pathLst>
                <a:path extrusionOk="0" h="202" w="129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4262" y="3590"/>
              <a:ext cx="305" cy="479"/>
            </a:xfrm>
            <a:custGeom>
              <a:rect b="b" l="l" r="r" t="t"/>
              <a:pathLst>
                <a:path extrusionOk="0" h="203" w="129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3972" y="3122"/>
              <a:ext cx="304" cy="475"/>
            </a:xfrm>
            <a:custGeom>
              <a:rect b="b" l="l" r="r" t="t"/>
              <a:pathLst>
                <a:path extrusionOk="0" h="201" w="129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3981" y="3595"/>
              <a:ext cx="305" cy="482"/>
            </a:xfrm>
            <a:custGeom>
              <a:rect b="b" l="l" r="r" t="t"/>
              <a:pathLst>
                <a:path extrusionOk="0" h="204" w="129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4253" y="2385"/>
              <a:ext cx="304" cy="482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3950" y="1946"/>
              <a:ext cx="305" cy="484"/>
            </a:xfrm>
            <a:custGeom>
              <a:rect b="b" l="l" r="r" t="t"/>
              <a:pathLst>
                <a:path extrusionOk="0" h="205" w="129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4253" y="1747"/>
              <a:ext cx="304" cy="478"/>
            </a:xfrm>
            <a:custGeom>
              <a:rect b="b" l="l" r="r" t="t"/>
              <a:pathLst>
                <a:path extrusionOk="0" h="202" w="129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4248" y="1211"/>
              <a:ext cx="307" cy="475"/>
            </a:xfrm>
            <a:custGeom>
              <a:rect b="b" l="l" r="r" t="t"/>
              <a:pathLst>
                <a:path extrusionOk="0" h="201" w="130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3990" y="1381"/>
              <a:ext cx="274" cy="428"/>
            </a:xfrm>
            <a:custGeom>
              <a:rect b="b" l="l" r="r" t="t"/>
              <a:pathLst>
                <a:path extrusionOk="0" h="181" w="116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3993" y="2577"/>
              <a:ext cx="260" cy="474"/>
            </a:xfrm>
            <a:custGeom>
              <a:rect b="b" l="l" r="r" t="t"/>
              <a:pathLst>
                <a:path extrusionOk="0" h="201" w="110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3979" y="1962"/>
              <a:ext cx="257" cy="478"/>
            </a:xfrm>
            <a:custGeom>
              <a:rect b="b" l="l" r="r" t="t"/>
              <a:pathLst>
                <a:path extrusionOk="0" h="202" w="109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4019" y="1388"/>
              <a:ext cx="229" cy="421"/>
            </a:xfrm>
            <a:custGeom>
              <a:rect b="b" l="l" r="r" t="t"/>
              <a:pathLst>
                <a:path extrusionOk="0" h="178" w="97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4248" y="1240"/>
              <a:ext cx="276" cy="448"/>
            </a:xfrm>
            <a:custGeom>
              <a:rect b="b" l="l" r="r" t="t"/>
              <a:pathLst>
                <a:path extrusionOk="0" h="190" w="117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4253" y="1766"/>
              <a:ext cx="274" cy="449"/>
            </a:xfrm>
            <a:custGeom>
              <a:rect b="b" l="l" r="r" t="t"/>
              <a:pathLst>
                <a:path extrusionOk="0" h="190" w="116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4253" y="2407"/>
              <a:ext cx="271" cy="441"/>
            </a:xfrm>
            <a:custGeom>
              <a:rect b="b" l="l" r="r" t="t"/>
              <a:pathLst>
                <a:path extrusionOk="0" h="187" w="115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4364" y="2647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4262" y="2959"/>
              <a:ext cx="267" cy="444"/>
            </a:xfrm>
            <a:custGeom>
              <a:rect b="b" l="l" r="r" t="t"/>
              <a:pathLst>
                <a:path extrusionOk="0" h="188" w="113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4269" y="3621"/>
              <a:ext cx="267" cy="441"/>
            </a:xfrm>
            <a:custGeom>
              <a:rect b="b" l="l" r="r" t="t"/>
              <a:pathLst>
                <a:path extrusionOk="0" h="187" w="113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4002" y="3099"/>
              <a:ext cx="260" cy="472"/>
            </a:xfrm>
            <a:custGeom>
              <a:rect b="b" l="l" r="r" t="t"/>
              <a:pathLst>
                <a:path extrusionOk="0" h="200" w="11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4009" y="3609"/>
              <a:ext cx="260" cy="475"/>
            </a:xfrm>
            <a:custGeom>
              <a:rect b="b" l="l" r="r" t="t"/>
              <a:pathLst>
                <a:path extrusionOk="0" h="201" w="110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4227" y="1606"/>
              <a:ext cx="59" cy="2471"/>
            </a:xfrm>
            <a:custGeom>
              <a:rect b="b" l="l" r="r" t="t"/>
              <a:pathLst>
                <a:path extrusionOk="0" h="1046" w="25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21" name="Google Shape;821;p7"/>
          <p:cNvGrpSpPr/>
          <p:nvPr/>
        </p:nvGrpSpPr>
        <p:grpSpPr>
          <a:xfrm>
            <a:off x="10895012" y="1248597"/>
            <a:ext cx="1254870" cy="3346002"/>
            <a:chOff x="3124" y="236"/>
            <a:chExt cx="1443" cy="3848"/>
          </a:xfrm>
        </p:grpSpPr>
        <p:sp>
          <p:nvSpPr>
            <p:cNvPr id="822" name="Google Shape;822;p7"/>
            <p:cNvSpPr/>
            <p:nvPr/>
          </p:nvSpPr>
          <p:spPr>
            <a:xfrm>
              <a:off x="3858" y="1801"/>
              <a:ext cx="29" cy="1347"/>
            </a:xfrm>
            <a:custGeom>
              <a:rect b="b" l="l" r="r" t="t"/>
              <a:pathLst>
                <a:path extrusionOk="0" h="1347" w="29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3679" y="2551"/>
              <a:ext cx="161" cy="248"/>
            </a:xfrm>
            <a:custGeom>
              <a:rect b="b" l="l" r="r" t="t"/>
              <a:pathLst>
                <a:path extrusionOk="0" h="105" w="68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3889" y="234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3679" y="2844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4021" y="130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3889" y="2967"/>
              <a:ext cx="161" cy="252"/>
            </a:xfrm>
            <a:custGeom>
              <a:rect b="b" l="l" r="r" t="t"/>
              <a:pathLst>
                <a:path extrusionOk="0" h="107" w="68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3679" y="2220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3889" y="2012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3679" y="1904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3679" y="1608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3889" y="1696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3360" y="486"/>
              <a:ext cx="21" cy="1049"/>
            </a:xfrm>
            <a:custGeom>
              <a:rect b="b" l="l" r="r" t="t"/>
              <a:pathLst>
                <a:path extrusionOk="0" h="1049" w="21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3220" y="1048"/>
              <a:ext cx="126" cy="194"/>
            </a:xfrm>
            <a:custGeom>
              <a:rect b="b" l="l" r="r" t="t"/>
              <a:pathLst>
                <a:path extrusionOk="0" h="82" w="53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3386" y="885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3220" y="1277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3386" y="1114"/>
              <a:ext cx="123" cy="194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3386" y="1372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3220" y="793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3386" y="630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3220" y="545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3220" y="316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3386" y="385"/>
              <a:ext cx="123" cy="193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3124" y="1062"/>
              <a:ext cx="264" cy="1242"/>
            </a:xfrm>
            <a:custGeom>
              <a:rect b="b" l="l" r="r" t="t"/>
              <a:pathLst>
                <a:path extrusionOk="0" h="525" w="112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3737" y="1710"/>
              <a:ext cx="378" cy="1786"/>
            </a:xfrm>
            <a:custGeom>
              <a:rect b="b" l="l" r="r" t="t"/>
              <a:pathLst>
                <a:path extrusionOk="0" h="756" w="160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3249" y="2924"/>
              <a:ext cx="359" cy="560"/>
            </a:xfrm>
            <a:custGeom>
              <a:rect b="b" l="l" r="r" t="t"/>
              <a:pathLst>
                <a:path extrusionOk="0" h="237" w="152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3324" y="2992"/>
              <a:ext cx="305" cy="520"/>
            </a:xfrm>
            <a:custGeom>
              <a:rect b="b" l="l" r="r" t="t"/>
              <a:pathLst>
                <a:path extrusionOk="0" h="220" w="129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3610" y="375"/>
              <a:ext cx="232" cy="444"/>
            </a:xfrm>
            <a:custGeom>
              <a:rect b="b" l="l" r="r" t="t"/>
              <a:pathLst>
                <a:path extrusionOk="0" h="188" w="9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3712" y="387"/>
              <a:ext cx="118" cy="371"/>
            </a:xfrm>
            <a:custGeom>
              <a:rect b="b" l="l" r="r" t="t"/>
              <a:pathLst>
                <a:path extrusionOk="0" h="157" w="50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3627" y="1757"/>
              <a:ext cx="252" cy="498"/>
            </a:xfrm>
            <a:custGeom>
              <a:rect b="b" l="l" r="r" t="t"/>
              <a:pathLst>
                <a:path extrusionOk="0" h="211" w="107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3740" y="1766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3608" y="3016"/>
              <a:ext cx="255" cy="498"/>
            </a:xfrm>
            <a:custGeom>
              <a:rect b="b" l="l" r="r" t="t"/>
              <a:pathLst>
                <a:path extrusionOk="0" h="211" w="108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3721" y="3025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3329" y="1528"/>
              <a:ext cx="255" cy="496"/>
            </a:xfrm>
            <a:custGeom>
              <a:rect b="b" l="l" r="r" t="t"/>
              <a:pathLst>
                <a:path extrusionOk="0" h="210" w="108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3341" y="1537"/>
              <a:ext cx="127" cy="418"/>
            </a:xfrm>
            <a:custGeom>
              <a:rect b="b" l="l" r="r" t="t"/>
              <a:pathLst>
                <a:path extrusionOk="0" h="177" w="54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3261" y="2272"/>
              <a:ext cx="356" cy="560"/>
            </a:xfrm>
            <a:custGeom>
              <a:rect b="b" l="l" r="r" t="t"/>
              <a:pathLst>
                <a:path extrusionOk="0" h="237" w="151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615" y="1863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3587" y="2463"/>
              <a:ext cx="356" cy="562"/>
            </a:xfrm>
            <a:custGeom>
              <a:rect b="b" l="l" r="r" t="t"/>
              <a:pathLst>
                <a:path extrusionOk="0" h="238" w="151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3591" y="3096"/>
              <a:ext cx="352" cy="562"/>
            </a:xfrm>
            <a:custGeom>
              <a:rect b="b" l="l" r="r" t="t"/>
              <a:pathLst>
                <a:path extrusionOk="0" h="238" w="149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3244" y="1603"/>
              <a:ext cx="357" cy="555"/>
            </a:xfrm>
            <a:custGeom>
              <a:rect b="b" l="l" r="r" t="t"/>
              <a:pathLst>
                <a:path extrusionOk="0" h="235" w="151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3631" y="1138"/>
              <a:ext cx="355" cy="558"/>
            </a:xfrm>
            <a:custGeom>
              <a:rect b="b" l="l" r="r" t="t"/>
              <a:pathLst>
                <a:path extrusionOk="0" h="236" w="150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3244" y="895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3228" y="236"/>
              <a:ext cx="359" cy="562"/>
            </a:xfrm>
            <a:custGeom>
              <a:rect b="b" l="l" r="r" t="t"/>
              <a:pathLst>
                <a:path extrusionOk="0" h="238" w="152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3601" y="488"/>
              <a:ext cx="321" cy="501"/>
            </a:xfrm>
            <a:custGeom>
              <a:rect b="b" l="l" r="r" t="t"/>
              <a:pathLst>
                <a:path extrusionOk="0" h="212" w="136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3636" y="1863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3653" y="1157"/>
              <a:ext cx="300" cy="550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3620" y="496"/>
              <a:ext cx="269" cy="493"/>
            </a:xfrm>
            <a:custGeom>
              <a:rect b="b" l="l" r="r" t="t"/>
              <a:pathLst>
                <a:path extrusionOk="0" h="209" w="114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3265" y="273"/>
              <a:ext cx="319" cy="530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3279" y="916"/>
              <a:ext cx="319" cy="529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3289" y="1625"/>
              <a:ext cx="305" cy="517"/>
            </a:xfrm>
            <a:custGeom>
              <a:rect b="b" l="l" r="r" t="t"/>
              <a:pathLst>
                <a:path extrusionOk="0" h="219" w="12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3291" y="2277"/>
              <a:ext cx="310" cy="517"/>
            </a:xfrm>
            <a:custGeom>
              <a:rect b="b" l="l" r="r" t="t"/>
              <a:pathLst>
                <a:path extrusionOk="0" h="219" w="131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3608" y="2437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3608" y="3089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3575" y="751"/>
              <a:ext cx="68" cy="2939"/>
            </a:xfrm>
            <a:custGeom>
              <a:rect b="b" l="l" r="r" t="t"/>
              <a:pathLst>
                <a:path extrusionOk="0" h="1244" w="29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4061" y="1280"/>
              <a:ext cx="194" cy="385"/>
            </a:xfrm>
            <a:custGeom>
              <a:rect b="b" l="l" r="r" t="t"/>
              <a:pathLst>
                <a:path extrusionOk="0" h="163" w="82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4068" y="1292"/>
              <a:ext cx="102" cy="318"/>
            </a:xfrm>
            <a:custGeom>
              <a:rect b="b" l="l" r="r" t="t"/>
              <a:pathLst>
                <a:path extrusionOk="0" h="135" w="43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4040" y="2484"/>
              <a:ext cx="220" cy="426"/>
            </a:xfrm>
            <a:custGeom>
              <a:rect b="b" l="l" r="r" t="t"/>
              <a:pathLst>
                <a:path extrusionOk="0" h="180" w="93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4050" y="2492"/>
              <a:ext cx="111" cy="359"/>
            </a:xfrm>
            <a:custGeom>
              <a:rect b="b" l="l" r="r" t="t"/>
              <a:pathLst>
                <a:path extrusionOk="0" h="152" w="47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4050" y="3545"/>
              <a:ext cx="222" cy="428"/>
            </a:xfrm>
            <a:custGeom>
              <a:rect b="b" l="l" r="r" t="t"/>
              <a:pathLst>
                <a:path extrusionOk="0" h="181" w="94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4066" y="3557"/>
              <a:ext cx="106" cy="354"/>
            </a:xfrm>
            <a:custGeom>
              <a:rect b="b" l="l" r="r" t="t"/>
              <a:pathLst>
                <a:path extrusionOk="0" h="150" w="45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269" y="2321"/>
              <a:ext cx="218" cy="433"/>
            </a:xfrm>
            <a:custGeom>
              <a:rect b="b" l="l" r="r" t="t"/>
              <a:pathLst>
                <a:path extrusionOk="0" h="183" w="92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4366" y="2333"/>
              <a:ext cx="111" cy="355"/>
            </a:xfrm>
            <a:custGeom>
              <a:rect b="b" l="l" r="r" t="t"/>
              <a:pathLst>
                <a:path extrusionOk="0" h="150" w="47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4253" y="2955"/>
              <a:ext cx="304" cy="481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3964" y="2577"/>
              <a:ext cx="305" cy="477"/>
            </a:xfrm>
            <a:custGeom>
              <a:rect b="b" l="l" r="r" t="t"/>
              <a:pathLst>
                <a:path extrusionOk="0" h="202" w="129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4262" y="3590"/>
              <a:ext cx="305" cy="479"/>
            </a:xfrm>
            <a:custGeom>
              <a:rect b="b" l="l" r="r" t="t"/>
              <a:pathLst>
                <a:path extrusionOk="0" h="203" w="129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3972" y="3122"/>
              <a:ext cx="304" cy="475"/>
            </a:xfrm>
            <a:custGeom>
              <a:rect b="b" l="l" r="r" t="t"/>
              <a:pathLst>
                <a:path extrusionOk="0" h="201" w="129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3981" y="3595"/>
              <a:ext cx="305" cy="482"/>
            </a:xfrm>
            <a:custGeom>
              <a:rect b="b" l="l" r="r" t="t"/>
              <a:pathLst>
                <a:path extrusionOk="0" h="204" w="129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4253" y="2385"/>
              <a:ext cx="304" cy="482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3950" y="1946"/>
              <a:ext cx="305" cy="484"/>
            </a:xfrm>
            <a:custGeom>
              <a:rect b="b" l="l" r="r" t="t"/>
              <a:pathLst>
                <a:path extrusionOk="0" h="205" w="129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253" y="1747"/>
              <a:ext cx="304" cy="478"/>
            </a:xfrm>
            <a:custGeom>
              <a:rect b="b" l="l" r="r" t="t"/>
              <a:pathLst>
                <a:path extrusionOk="0" h="202" w="129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48" y="1211"/>
              <a:ext cx="307" cy="475"/>
            </a:xfrm>
            <a:custGeom>
              <a:rect b="b" l="l" r="r" t="t"/>
              <a:pathLst>
                <a:path extrusionOk="0" h="201" w="130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3990" y="1381"/>
              <a:ext cx="274" cy="428"/>
            </a:xfrm>
            <a:custGeom>
              <a:rect b="b" l="l" r="r" t="t"/>
              <a:pathLst>
                <a:path extrusionOk="0" h="181" w="116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3993" y="2577"/>
              <a:ext cx="260" cy="474"/>
            </a:xfrm>
            <a:custGeom>
              <a:rect b="b" l="l" r="r" t="t"/>
              <a:pathLst>
                <a:path extrusionOk="0" h="201" w="110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979" y="1962"/>
              <a:ext cx="257" cy="478"/>
            </a:xfrm>
            <a:custGeom>
              <a:rect b="b" l="l" r="r" t="t"/>
              <a:pathLst>
                <a:path extrusionOk="0" h="202" w="109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019" y="1388"/>
              <a:ext cx="229" cy="421"/>
            </a:xfrm>
            <a:custGeom>
              <a:rect b="b" l="l" r="r" t="t"/>
              <a:pathLst>
                <a:path extrusionOk="0" h="178" w="97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248" y="1240"/>
              <a:ext cx="276" cy="448"/>
            </a:xfrm>
            <a:custGeom>
              <a:rect b="b" l="l" r="r" t="t"/>
              <a:pathLst>
                <a:path extrusionOk="0" h="190" w="117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4253" y="1766"/>
              <a:ext cx="274" cy="449"/>
            </a:xfrm>
            <a:custGeom>
              <a:rect b="b" l="l" r="r" t="t"/>
              <a:pathLst>
                <a:path extrusionOk="0" h="190" w="116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4253" y="2407"/>
              <a:ext cx="271" cy="441"/>
            </a:xfrm>
            <a:custGeom>
              <a:rect b="b" l="l" r="r" t="t"/>
              <a:pathLst>
                <a:path extrusionOk="0" h="187" w="115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4364" y="2647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4262" y="2959"/>
              <a:ext cx="267" cy="444"/>
            </a:xfrm>
            <a:custGeom>
              <a:rect b="b" l="l" r="r" t="t"/>
              <a:pathLst>
                <a:path extrusionOk="0" h="188" w="113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4269" y="3621"/>
              <a:ext cx="267" cy="441"/>
            </a:xfrm>
            <a:custGeom>
              <a:rect b="b" l="l" r="r" t="t"/>
              <a:pathLst>
                <a:path extrusionOk="0" h="187" w="113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4002" y="3099"/>
              <a:ext cx="260" cy="472"/>
            </a:xfrm>
            <a:custGeom>
              <a:rect b="b" l="l" r="r" t="t"/>
              <a:pathLst>
                <a:path extrusionOk="0" h="200" w="11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4009" y="3609"/>
              <a:ext cx="260" cy="475"/>
            </a:xfrm>
            <a:custGeom>
              <a:rect b="b" l="l" r="r" t="t"/>
              <a:pathLst>
                <a:path extrusionOk="0" h="201" w="110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4227" y="1606"/>
              <a:ext cx="59" cy="2471"/>
            </a:xfrm>
            <a:custGeom>
              <a:rect b="b" l="l" r="r" t="t"/>
              <a:pathLst>
                <a:path extrusionOk="0" h="1046" w="25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05" name="Google Shape;905;p7"/>
          <p:cNvGrpSpPr/>
          <p:nvPr/>
        </p:nvGrpSpPr>
        <p:grpSpPr>
          <a:xfrm>
            <a:off x="9087454" y="2736976"/>
            <a:ext cx="906259" cy="2416463"/>
            <a:chOff x="3124" y="236"/>
            <a:chExt cx="1443" cy="3848"/>
          </a:xfrm>
        </p:grpSpPr>
        <p:sp>
          <p:nvSpPr>
            <p:cNvPr id="906" name="Google Shape;906;p7"/>
            <p:cNvSpPr/>
            <p:nvPr/>
          </p:nvSpPr>
          <p:spPr>
            <a:xfrm>
              <a:off x="3990" y="493"/>
              <a:ext cx="29" cy="1347"/>
            </a:xfrm>
            <a:custGeom>
              <a:rect b="b" l="l" r="r" t="t"/>
              <a:pathLst>
                <a:path extrusionOk="0" h="1347" w="29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3811" y="1216"/>
              <a:ext cx="161" cy="248"/>
            </a:xfrm>
            <a:custGeom>
              <a:rect b="b" l="l" r="r" t="t"/>
              <a:pathLst>
                <a:path extrusionOk="0" h="105" w="68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4021" y="1006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3811" y="1509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021" y="130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4021" y="1632"/>
              <a:ext cx="161" cy="252"/>
            </a:xfrm>
            <a:custGeom>
              <a:rect b="b" l="l" r="r" t="t"/>
              <a:pathLst>
                <a:path extrusionOk="0" h="107" w="68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3811" y="885"/>
              <a:ext cx="161" cy="253"/>
            </a:xfrm>
            <a:custGeom>
              <a:rect b="b" l="l" r="r" t="t"/>
              <a:pathLst>
                <a:path extrusionOk="0" h="107" w="68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4021" y="677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3811" y="569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3811" y="273"/>
              <a:ext cx="161" cy="251"/>
            </a:xfrm>
            <a:custGeom>
              <a:rect b="b" l="l" r="r" t="t"/>
              <a:pathLst>
                <a:path extrusionOk="0" h="106" w="68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6" name="Google Shape;916;p7"/>
            <p:cNvSpPr/>
            <p:nvPr/>
          </p:nvSpPr>
          <p:spPr>
            <a:xfrm>
              <a:off x="4021" y="361"/>
              <a:ext cx="161" cy="250"/>
            </a:xfrm>
            <a:custGeom>
              <a:rect b="b" l="l" r="r" t="t"/>
              <a:pathLst>
                <a:path extrusionOk="0" h="106" w="68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7" name="Google Shape;917;p7"/>
            <p:cNvSpPr/>
            <p:nvPr/>
          </p:nvSpPr>
          <p:spPr>
            <a:xfrm>
              <a:off x="3360" y="486"/>
              <a:ext cx="21" cy="1049"/>
            </a:xfrm>
            <a:custGeom>
              <a:rect b="b" l="l" r="r" t="t"/>
              <a:pathLst>
                <a:path extrusionOk="0" h="1049" w="21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8" name="Google Shape;918;p7"/>
            <p:cNvSpPr/>
            <p:nvPr/>
          </p:nvSpPr>
          <p:spPr>
            <a:xfrm>
              <a:off x="3220" y="1048"/>
              <a:ext cx="126" cy="194"/>
            </a:xfrm>
            <a:custGeom>
              <a:rect b="b" l="l" r="r" t="t"/>
              <a:pathLst>
                <a:path extrusionOk="0" h="82" w="53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19" name="Google Shape;919;p7"/>
            <p:cNvSpPr/>
            <p:nvPr/>
          </p:nvSpPr>
          <p:spPr>
            <a:xfrm>
              <a:off x="3386" y="885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0" name="Google Shape;920;p7"/>
            <p:cNvSpPr/>
            <p:nvPr/>
          </p:nvSpPr>
          <p:spPr>
            <a:xfrm>
              <a:off x="3220" y="1277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1" name="Google Shape;921;p7"/>
            <p:cNvSpPr/>
            <p:nvPr/>
          </p:nvSpPr>
          <p:spPr>
            <a:xfrm>
              <a:off x="3386" y="1114"/>
              <a:ext cx="123" cy="194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2" name="Google Shape;922;p7"/>
            <p:cNvSpPr/>
            <p:nvPr/>
          </p:nvSpPr>
          <p:spPr>
            <a:xfrm>
              <a:off x="3386" y="1372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3" name="Google Shape;923;p7"/>
            <p:cNvSpPr/>
            <p:nvPr/>
          </p:nvSpPr>
          <p:spPr>
            <a:xfrm>
              <a:off x="3220" y="793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4" name="Google Shape;924;p7"/>
            <p:cNvSpPr/>
            <p:nvPr/>
          </p:nvSpPr>
          <p:spPr>
            <a:xfrm>
              <a:off x="3386" y="630"/>
              <a:ext cx="123" cy="196"/>
            </a:xfrm>
            <a:custGeom>
              <a:rect b="b" l="l" r="r" t="t"/>
              <a:pathLst>
                <a:path extrusionOk="0" h="83" w="52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5" name="Google Shape;925;p7"/>
            <p:cNvSpPr/>
            <p:nvPr/>
          </p:nvSpPr>
          <p:spPr>
            <a:xfrm>
              <a:off x="3220" y="545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6" name="Google Shape;926;p7"/>
            <p:cNvSpPr/>
            <p:nvPr/>
          </p:nvSpPr>
          <p:spPr>
            <a:xfrm>
              <a:off x="3220" y="316"/>
              <a:ext cx="126" cy="196"/>
            </a:xfrm>
            <a:custGeom>
              <a:rect b="b" l="l" r="r" t="t"/>
              <a:pathLst>
                <a:path extrusionOk="0" h="83" w="5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7" name="Google Shape;927;p7"/>
            <p:cNvSpPr/>
            <p:nvPr/>
          </p:nvSpPr>
          <p:spPr>
            <a:xfrm>
              <a:off x="3386" y="385"/>
              <a:ext cx="123" cy="193"/>
            </a:xfrm>
            <a:custGeom>
              <a:rect b="b" l="l" r="r" t="t"/>
              <a:pathLst>
                <a:path extrusionOk="0" h="82" w="5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8" name="Google Shape;928;p7"/>
            <p:cNvSpPr/>
            <p:nvPr/>
          </p:nvSpPr>
          <p:spPr>
            <a:xfrm>
              <a:off x="3124" y="1062"/>
              <a:ext cx="264" cy="1242"/>
            </a:xfrm>
            <a:custGeom>
              <a:rect b="b" l="l" r="r" t="t"/>
              <a:pathLst>
                <a:path extrusionOk="0" h="525" w="112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29" name="Google Shape;929;p7"/>
            <p:cNvSpPr/>
            <p:nvPr/>
          </p:nvSpPr>
          <p:spPr>
            <a:xfrm>
              <a:off x="3249" y="2924"/>
              <a:ext cx="359" cy="560"/>
            </a:xfrm>
            <a:custGeom>
              <a:rect b="b" l="l" r="r" t="t"/>
              <a:pathLst>
                <a:path extrusionOk="0" h="237" w="152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0" name="Google Shape;930;p7"/>
            <p:cNvSpPr/>
            <p:nvPr/>
          </p:nvSpPr>
          <p:spPr>
            <a:xfrm>
              <a:off x="3324" y="2992"/>
              <a:ext cx="305" cy="520"/>
            </a:xfrm>
            <a:custGeom>
              <a:rect b="b" l="l" r="r" t="t"/>
              <a:pathLst>
                <a:path extrusionOk="0" h="220" w="129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1" name="Google Shape;931;p7"/>
            <p:cNvSpPr/>
            <p:nvPr/>
          </p:nvSpPr>
          <p:spPr>
            <a:xfrm>
              <a:off x="3610" y="375"/>
              <a:ext cx="232" cy="444"/>
            </a:xfrm>
            <a:custGeom>
              <a:rect b="b" l="l" r="r" t="t"/>
              <a:pathLst>
                <a:path extrusionOk="0" h="188" w="9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2" name="Google Shape;932;p7"/>
            <p:cNvSpPr/>
            <p:nvPr/>
          </p:nvSpPr>
          <p:spPr>
            <a:xfrm>
              <a:off x="3712" y="387"/>
              <a:ext cx="118" cy="371"/>
            </a:xfrm>
            <a:custGeom>
              <a:rect b="b" l="l" r="r" t="t"/>
              <a:pathLst>
                <a:path extrusionOk="0" h="157" w="50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3" name="Google Shape;933;p7"/>
            <p:cNvSpPr/>
            <p:nvPr/>
          </p:nvSpPr>
          <p:spPr>
            <a:xfrm>
              <a:off x="3627" y="1757"/>
              <a:ext cx="252" cy="498"/>
            </a:xfrm>
            <a:custGeom>
              <a:rect b="b" l="l" r="r" t="t"/>
              <a:pathLst>
                <a:path extrusionOk="0" h="211" w="107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4" name="Google Shape;934;p7"/>
            <p:cNvSpPr/>
            <p:nvPr/>
          </p:nvSpPr>
          <p:spPr>
            <a:xfrm>
              <a:off x="3740" y="1766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5" name="Google Shape;935;p7"/>
            <p:cNvSpPr/>
            <p:nvPr/>
          </p:nvSpPr>
          <p:spPr>
            <a:xfrm>
              <a:off x="3608" y="3016"/>
              <a:ext cx="255" cy="498"/>
            </a:xfrm>
            <a:custGeom>
              <a:rect b="b" l="l" r="r" t="t"/>
              <a:pathLst>
                <a:path extrusionOk="0" h="211" w="108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6" name="Google Shape;936;p7"/>
            <p:cNvSpPr/>
            <p:nvPr/>
          </p:nvSpPr>
          <p:spPr>
            <a:xfrm>
              <a:off x="3721" y="3025"/>
              <a:ext cx="128" cy="416"/>
            </a:xfrm>
            <a:custGeom>
              <a:rect b="b" l="l" r="r" t="t"/>
              <a:pathLst>
                <a:path extrusionOk="0" h="176" w="54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7" name="Google Shape;937;p7"/>
            <p:cNvSpPr/>
            <p:nvPr/>
          </p:nvSpPr>
          <p:spPr>
            <a:xfrm>
              <a:off x="3329" y="1528"/>
              <a:ext cx="255" cy="496"/>
            </a:xfrm>
            <a:custGeom>
              <a:rect b="b" l="l" r="r" t="t"/>
              <a:pathLst>
                <a:path extrusionOk="0" h="210" w="108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8" name="Google Shape;938;p7"/>
            <p:cNvSpPr/>
            <p:nvPr/>
          </p:nvSpPr>
          <p:spPr>
            <a:xfrm>
              <a:off x="3341" y="1537"/>
              <a:ext cx="127" cy="418"/>
            </a:xfrm>
            <a:custGeom>
              <a:rect b="b" l="l" r="r" t="t"/>
              <a:pathLst>
                <a:path extrusionOk="0" h="177" w="54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39" name="Google Shape;939;p7"/>
            <p:cNvSpPr/>
            <p:nvPr/>
          </p:nvSpPr>
          <p:spPr>
            <a:xfrm>
              <a:off x="3261" y="2272"/>
              <a:ext cx="356" cy="560"/>
            </a:xfrm>
            <a:custGeom>
              <a:rect b="b" l="l" r="r" t="t"/>
              <a:pathLst>
                <a:path extrusionOk="0" h="237" w="151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0" name="Google Shape;940;p7"/>
            <p:cNvSpPr/>
            <p:nvPr/>
          </p:nvSpPr>
          <p:spPr>
            <a:xfrm>
              <a:off x="3615" y="1863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1" name="Google Shape;941;p7"/>
            <p:cNvSpPr/>
            <p:nvPr/>
          </p:nvSpPr>
          <p:spPr>
            <a:xfrm>
              <a:off x="3587" y="2463"/>
              <a:ext cx="356" cy="562"/>
            </a:xfrm>
            <a:custGeom>
              <a:rect b="b" l="l" r="r" t="t"/>
              <a:pathLst>
                <a:path extrusionOk="0" h="238" w="151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2" name="Google Shape;942;p7"/>
            <p:cNvSpPr/>
            <p:nvPr/>
          </p:nvSpPr>
          <p:spPr>
            <a:xfrm>
              <a:off x="3591" y="3096"/>
              <a:ext cx="352" cy="562"/>
            </a:xfrm>
            <a:custGeom>
              <a:rect b="b" l="l" r="r" t="t"/>
              <a:pathLst>
                <a:path extrusionOk="0" h="238" w="149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3" name="Google Shape;943;p7"/>
            <p:cNvSpPr/>
            <p:nvPr/>
          </p:nvSpPr>
          <p:spPr>
            <a:xfrm>
              <a:off x="3244" y="1603"/>
              <a:ext cx="357" cy="555"/>
            </a:xfrm>
            <a:custGeom>
              <a:rect b="b" l="l" r="r" t="t"/>
              <a:pathLst>
                <a:path extrusionOk="0" h="235" w="151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3631" y="1138"/>
              <a:ext cx="355" cy="558"/>
            </a:xfrm>
            <a:custGeom>
              <a:rect b="b" l="l" r="r" t="t"/>
              <a:pathLst>
                <a:path extrusionOk="0" h="236" w="150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3244" y="895"/>
              <a:ext cx="357" cy="560"/>
            </a:xfrm>
            <a:custGeom>
              <a:rect b="b" l="l" r="r" t="t"/>
              <a:pathLst>
                <a:path extrusionOk="0" h="237" w="151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3228" y="236"/>
              <a:ext cx="359" cy="562"/>
            </a:xfrm>
            <a:custGeom>
              <a:rect b="b" l="l" r="r" t="t"/>
              <a:pathLst>
                <a:path extrusionOk="0" h="238" w="152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3601" y="488"/>
              <a:ext cx="321" cy="501"/>
            </a:xfrm>
            <a:custGeom>
              <a:rect b="b" l="l" r="r" t="t"/>
              <a:pathLst>
                <a:path extrusionOk="0" h="212" w="136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8" name="Google Shape;948;p7"/>
            <p:cNvSpPr/>
            <p:nvPr/>
          </p:nvSpPr>
          <p:spPr>
            <a:xfrm>
              <a:off x="3636" y="1863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3653" y="1157"/>
              <a:ext cx="300" cy="550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3620" y="496"/>
              <a:ext cx="269" cy="493"/>
            </a:xfrm>
            <a:custGeom>
              <a:rect b="b" l="l" r="r" t="t"/>
              <a:pathLst>
                <a:path extrusionOk="0" h="209" w="114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3265" y="273"/>
              <a:ext cx="319" cy="530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3279" y="916"/>
              <a:ext cx="319" cy="529"/>
            </a:xfrm>
            <a:custGeom>
              <a:rect b="b" l="l" r="r" t="t"/>
              <a:pathLst>
                <a:path extrusionOk="0" h="224" w="135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3289" y="1625"/>
              <a:ext cx="305" cy="517"/>
            </a:xfrm>
            <a:custGeom>
              <a:rect b="b" l="l" r="r" t="t"/>
              <a:pathLst>
                <a:path extrusionOk="0" h="219" w="12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3291" y="2277"/>
              <a:ext cx="310" cy="517"/>
            </a:xfrm>
            <a:custGeom>
              <a:rect b="b" l="l" r="r" t="t"/>
              <a:pathLst>
                <a:path extrusionOk="0" h="219" w="131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3608" y="2437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3608" y="3089"/>
              <a:ext cx="300" cy="551"/>
            </a:xfrm>
            <a:custGeom>
              <a:rect b="b" l="l" r="r" t="t"/>
              <a:pathLst>
                <a:path extrusionOk="0" h="233" w="127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3575" y="751"/>
              <a:ext cx="68" cy="2939"/>
            </a:xfrm>
            <a:custGeom>
              <a:rect b="b" l="l" r="r" t="t"/>
              <a:pathLst>
                <a:path extrusionOk="0" h="1244" w="29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4061" y="1280"/>
              <a:ext cx="194" cy="385"/>
            </a:xfrm>
            <a:custGeom>
              <a:rect b="b" l="l" r="r" t="t"/>
              <a:pathLst>
                <a:path extrusionOk="0" h="163" w="82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4068" y="1292"/>
              <a:ext cx="102" cy="318"/>
            </a:xfrm>
            <a:custGeom>
              <a:rect b="b" l="l" r="r" t="t"/>
              <a:pathLst>
                <a:path extrusionOk="0" h="135" w="43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4040" y="2484"/>
              <a:ext cx="220" cy="426"/>
            </a:xfrm>
            <a:custGeom>
              <a:rect b="b" l="l" r="r" t="t"/>
              <a:pathLst>
                <a:path extrusionOk="0" h="180" w="93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4050" y="2492"/>
              <a:ext cx="111" cy="359"/>
            </a:xfrm>
            <a:custGeom>
              <a:rect b="b" l="l" r="r" t="t"/>
              <a:pathLst>
                <a:path extrusionOk="0" h="152" w="47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2" name="Google Shape;962;p7"/>
            <p:cNvSpPr/>
            <p:nvPr/>
          </p:nvSpPr>
          <p:spPr>
            <a:xfrm>
              <a:off x="4050" y="3545"/>
              <a:ext cx="222" cy="428"/>
            </a:xfrm>
            <a:custGeom>
              <a:rect b="b" l="l" r="r" t="t"/>
              <a:pathLst>
                <a:path extrusionOk="0" h="181" w="94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3" name="Google Shape;963;p7"/>
            <p:cNvSpPr/>
            <p:nvPr/>
          </p:nvSpPr>
          <p:spPr>
            <a:xfrm>
              <a:off x="4066" y="3557"/>
              <a:ext cx="106" cy="354"/>
            </a:xfrm>
            <a:custGeom>
              <a:rect b="b" l="l" r="r" t="t"/>
              <a:pathLst>
                <a:path extrusionOk="0" h="150" w="45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4269" y="2321"/>
              <a:ext cx="218" cy="433"/>
            </a:xfrm>
            <a:custGeom>
              <a:rect b="b" l="l" r="r" t="t"/>
              <a:pathLst>
                <a:path extrusionOk="0" h="183" w="92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4366" y="2333"/>
              <a:ext cx="111" cy="355"/>
            </a:xfrm>
            <a:custGeom>
              <a:rect b="b" l="l" r="r" t="t"/>
              <a:pathLst>
                <a:path extrusionOk="0" h="150" w="47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4253" y="2955"/>
              <a:ext cx="304" cy="481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3964" y="2577"/>
              <a:ext cx="305" cy="477"/>
            </a:xfrm>
            <a:custGeom>
              <a:rect b="b" l="l" r="r" t="t"/>
              <a:pathLst>
                <a:path extrusionOk="0" h="202" w="129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4262" y="3590"/>
              <a:ext cx="305" cy="479"/>
            </a:xfrm>
            <a:custGeom>
              <a:rect b="b" l="l" r="r" t="t"/>
              <a:pathLst>
                <a:path extrusionOk="0" h="203" w="129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3972" y="3122"/>
              <a:ext cx="304" cy="475"/>
            </a:xfrm>
            <a:custGeom>
              <a:rect b="b" l="l" r="r" t="t"/>
              <a:pathLst>
                <a:path extrusionOk="0" h="201" w="129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0" name="Google Shape;970;p7"/>
            <p:cNvSpPr/>
            <p:nvPr/>
          </p:nvSpPr>
          <p:spPr>
            <a:xfrm>
              <a:off x="3981" y="3595"/>
              <a:ext cx="305" cy="482"/>
            </a:xfrm>
            <a:custGeom>
              <a:rect b="b" l="l" r="r" t="t"/>
              <a:pathLst>
                <a:path extrusionOk="0" h="204" w="129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1" name="Google Shape;971;p7"/>
            <p:cNvSpPr/>
            <p:nvPr/>
          </p:nvSpPr>
          <p:spPr>
            <a:xfrm>
              <a:off x="4253" y="2385"/>
              <a:ext cx="304" cy="482"/>
            </a:xfrm>
            <a:custGeom>
              <a:rect b="b" l="l" r="r" t="t"/>
              <a:pathLst>
                <a:path extrusionOk="0" h="204" w="129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3950" y="1946"/>
              <a:ext cx="305" cy="484"/>
            </a:xfrm>
            <a:custGeom>
              <a:rect b="b" l="l" r="r" t="t"/>
              <a:pathLst>
                <a:path extrusionOk="0" h="205" w="129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4253" y="1747"/>
              <a:ext cx="304" cy="478"/>
            </a:xfrm>
            <a:custGeom>
              <a:rect b="b" l="l" r="r" t="t"/>
              <a:pathLst>
                <a:path extrusionOk="0" h="202" w="129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4248" y="1211"/>
              <a:ext cx="307" cy="475"/>
            </a:xfrm>
            <a:custGeom>
              <a:rect b="b" l="l" r="r" t="t"/>
              <a:pathLst>
                <a:path extrusionOk="0" h="201" w="130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3990" y="1381"/>
              <a:ext cx="274" cy="428"/>
            </a:xfrm>
            <a:custGeom>
              <a:rect b="b" l="l" r="r" t="t"/>
              <a:pathLst>
                <a:path extrusionOk="0" h="181" w="116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3993" y="2577"/>
              <a:ext cx="260" cy="474"/>
            </a:xfrm>
            <a:custGeom>
              <a:rect b="b" l="l" r="r" t="t"/>
              <a:pathLst>
                <a:path extrusionOk="0" h="201" w="110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3979" y="1962"/>
              <a:ext cx="257" cy="478"/>
            </a:xfrm>
            <a:custGeom>
              <a:rect b="b" l="l" r="r" t="t"/>
              <a:pathLst>
                <a:path extrusionOk="0" h="202" w="109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4019" y="1388"/>
              <a:ext cx="229" cy="421"/>
            </a:xfrm>
            <a:custGeom>
              <a:rect b="b" l="l" r="r" t="t"/>
              <a:pathLst>
                <a:path extrusionOk="0" h="178" w="97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4248" y="1240"/>
              <a:ext cx="276" cy="448"/>
            </a:xfrm>
            <a:custGeom>
              <a:rect b="b" l="l" r="r" t="t"/>
              <a:pathLst>
                <a:path extrusionOk="0" h="190" w="117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4253" y="1766"/>
              <a:ext cx="274" cy="449"/>
            </a:xfrm>
            <a:custGeom>
              <a:rect b="b" l="l" r="r" t="t"/>
              <a:pathLst>
                <a:path extrusionOk="0" h="190" w="116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4253" y="2407"/>
              <a:ext cx="271" cy="441"/>
            </a:xfrm>
            <a:custGeom>
              <a:rect b="b" l="l" r="r" t="t"/>
              <a:pathLst>
                <a:path extrusionOk="0" h="187" w="115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4364" y="2647"/>
              <a:ext cx="2" cy="3"/>
            </a:xfrm>
            <a:custGeom>
              <a:rect b="b" l="l" r="r" t="t"/>
              <a:pathLst>
                <a:path extrusionOk="0" h="3" w="2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4262" y="2959"/>
              <a:ext cx="267" cy="444"/>
            </a:xfrm>
            <a:custGeom>
              <a:rect b="b" l="l" r="r" t="t"/>
              <a:pathLst>
                <a:path extrusionOk="0" h="188" w="113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4" name="Google Shape;984;p7"/>
            <p:cNvSpPr/>
            <p:nvPr/>
          </p:nvSpPr>
          <p:spPr>
            <a:xfrm>
              <a:off x="4269" y="3621"/>
              <a:ext cx="267" cy="441"/>
            </a:xfrm>
            <a:custGeom>
              <a:rect b="b" l="l" r="r" t="t"/>
              <a:pathLst>
                <a:path extrusionOk="0" h="187" w="113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5" name="Google Shape;985;p7"/>
            <p:cNvSpPr/>
            <p:nvPr/>
          </p:nvSpPr>
          <p:spPr>
            <a:xfrm>
              <a:off x="4002" y="3099"/>
              <a:ext cx="260" cy="472"/>
            </a:xfrm>
            <a:custGeom>
              <a:rect b="b" l="l" r="r" t="t"/>
              <a:pathLst>
                <a:path extrusionOk="0" h="200" w="11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4009" y="3609"/>
              <a:ext cx="260" cy="475"/>
            </a:xfrm>
            <a:custGeom>
              <a:rect b="b" l="l" r="r" t="t"/>
              <a:pathLst>
                <a:path extrusionOk="0" h="201" w="110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4227" y="1606"/>
              <a:ext cx="59" cy="2471"/>
            </a:xfrm>
            <a:custGeom>
              <a:rect b="b" l="l" r="r" t="t"/>
              <a:pathLst>
                <a:path extrusionOk="0" h="1046" w="25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88" name="Google Shape;988;p7"/>
          <p:cNvGrpSpPr/>
          <p:nvPr/>
        </p:nvGrpSpPr>
        <p:grpSpPr>
          <a:xfrm>
            <a:off x="10514012" y="2438400"/>
            <a:ext cx="1485055" cy="2196119"/>
            <a:chOff x="3369" y="1563"/>
            <a:chExt cx="940" cy="1390"/>
          </a:xfrm>
        </p:grpSpPr>
        <p:sp>
          <p:nvSpPr>
            <p:cNvPr id="989" name="Google Shape;989;p7"/>
            <p:cNvSpPr/>
            <p:nvPr/>
          </p:nvSpPr>
          <p:spPr>
            <a:xfrm>
              <a:off x="3539" y="1906"/>
              <a:ext cx="192" cy="212"/>
            </a:xfrm>
            <a:custGeom>
              <a:rect b="b" l="l" r="r" t="t"/>
              <a:pathLst>
                <a:path extrusionOk="0" h="90" w="81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3603" y="1925"/>
              <a:ext cx="17" cy="16"/>
            </a:xfrm>
            <a:custGeom>
              <a:rect b="b" l="l" r="r" t="t"/>
              <a:pathLst>
                <a:path extrusionOk="0" h="7" w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3636" y="1889"/>
              <a:ext cx="26" cy="31"/>
            </a:xfrm>
            <a:custGeom>
              <a:rect b="b" l="l" r="r" t="t"/>
              <a:pathLst>
                <a:path extrusionOk="0" h="13" w="11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3622" y="1889"/>
              <a:ext cx="28" cy="36"/>
            </a:xfrm>
            <a:custGeom>
              <a:rect b="b" l="l" r="r" t="t"/>
              <a:pathLst>
                <a:path extrusionOk="0" h="15" w="12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4061" y="1915"/>
              <a:ext cx="191" cy="210"/>
            </a:xfrm>
            <a:custGeom>
              <a:rect b="b" l="l" r="r" t="t"/>
              <a:pathLst>
                <a:path extrusionOk="0" h="89" w="81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163" y="2189"/>
              <a:ext cx="19" cy="19"/>
            </a:xfrm>
            <a:custGeom>
              <a:rect b="b" l="l" r="r" t="t"/>
              <a:pathLst>
                <a:path extrusionOk="0" h="8" w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132" y="1899"/>
              <a:ext cx="26" cy="33"/>
            </a:xfrm>
            <a:custGeom>
              <a:rect b="b" l="l" r="r" t="t"/>
              <a:pathLst>
                <a:path extrusionOk="0" h="14" w="11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4144" y="1896"/>
              <a:ext cx="26" cy="36"/>
            </a:xfrm>
            <a:custGeom>
              <a:rect b="b" l="l" r="r" t="t"/>
              <a:pathLst>
                <a:path extrusionOk="0" h="15" w="11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3369" y="2088"/>
              <a:ext cx="140" cy="94"/>
            </a:xfrm>
            <a:custGeom>
              <a:rect b="b" l="l" r="r" t="t"/>
              <a:pathLst>
                <a:path extrusionOk="0" h="40" w="59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4172" y="2102"/>
              <a:ext cx="137" cy="94"/>
            </a:xfrm>
            <a:custGeom>
              <a:rect b="b" l="l" r="r" t="t"/>
              <a:pathLst>
                <a:path extrusionOk="0" h="40" w="58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3815" y="2414"/>
              <a:ext cx="64" cy="539"/>
            </a:xfrm>
            <a:custGeom>
              <a:rect b="b" l="l" r="r" t="t"/>
              <a:pathLst>
                <a:path extrusionOk="0" h="368" w="52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0" name="Google Shape;1000;p7"/>
            <p:cNvSpPr/>
            <p:nvPr/>
          </p:nvSpPr>
          <p:spPr>
            <a:xfrm>
              <a:off x="3679" y="2388"/>
              <a:ext cx="304" cy="153"/>
            </a:xfrm>
            <a:custGeom>
              <a:rect b="b" l="l" r="r" t="t"/>
              <a:pathLst>
                <a:path extrusionOk="0" h="65" w="129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1" name="Google Shape;1001;p7"/>
            <p:cNvSpPr/>
            <p:nvPr/>
          </p:nvSpPr>
          <p:spPr>
            <a:xfrm>
              <a:off x="3457" y="2073"/>
              <a:ext cx="779" cy="357"/>
            </a:xfrm>
            <a:custGeom>
              <a:rect b="b" l="l" r="r" t="t"/>
              <a:pathLst>
                <a:path extrusionOk="0" h="151" w="330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rgbClr val="3FC1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2" name="Google Shape;1002;p7"/>
            <p:cNvSpPr/>
            <p:nvPr/>
          </p:nvSpPr>
          <p:spPr>
            <a:xfrm>
              <a:off x="3702" y="1828"/>
              <a:ext cx="300" cy="304"/>
            </a:xfrm>
            <a:custGeom>
              <a:rect b="b" l="l" r="r" t="t"/>
              <a:pathLst>
                <a:path extrusionOk="0" h="129" w="127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3" name="Google Shape;1003;p7"/>
            <p:cNvSpPr/>
            <p:nvPr/>
          </p:nvSpPr>
          <p:spPr>
            <a:xfrm>
              <a:off x="3679" y="2043"/>
              <a:ext cx="311" cy="115"/>
            </a:xfrm>
            <a:custGeom>
              <a:rect b="b" l="l" r="r" t="t"/>
              <a:pathLst>
                <a:path extrusionOk="0" h="49" w="132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4" name="Google Shape;1004;p7"/>
            <p:cNvSpPr/>
            <p:nvPr/>
          </p:nvSpPr>
          <p:spPr>
            <a:xfrm>
              <a:off x="3665" y="2376"/>
              <a:ext cx="325" cy="113"/>
            </a:xfrm>
            <a:custGeom>
              <a:rect b="b" l="l" r="r" t="t"/>
              <a:pathLst>
                <a:path extrusionOk="0" h="48" w="13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rgbClr val="3FC1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5" name="Google Shape;1005;p7"/>
            <p:cNvSpPr/>
            <p:nvPr/>
          </p:nvSpPr>
          <p:spPr>
            <a:xfrm>
              <a:off x="3650" y="1563"/>
              <a:ext cx="399" cy="369"/>
            </a:xfrm>
            <a:custGeom>
              <a:rect b="b" l="l" r="r" t="t"/>
              <a:pathLst>
                <a:path extrusionOk="0" h="156" w="169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rgbClr val="3FC1F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6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6" name="Google Shape;1006;p7"/>
            <p:cNvSpPr/>
            <p:nvPr/>
          </p:nvSpPr>
          <p:spPr>
            <a:xfrm>
              <a:off x="3863" y="1920"/>
              <a:ext cx="66" cy="40"/>
            </a:xfrm>
            <a:custGeom>
              <a:rect b="b" l="l" r="r" t="t"/>
              <a:pathLst>
                <a:path extrusionOk="0" h="17" w="28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7" name="Google Shape;1007;p7"/>
            <p:cNvSpPr/>
            <p:nvPr/>
          </p:nvSpPr>
          <p:spPr>
            <a:xfrm>
              <a:off x="3780" y="1920"/>
              <a:ext cx="62" cy="40"/>
            </a:xfrm>
            <a:custGeom>
              <a:rect b="b" l="l" r="r" t="t"/>
              <a:pathLst>
                <a:path extrusionOk="0" h="17" w="26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8" name="Google Shape;1008;p7"/>
            <p:cNvSpPr/>
            <p:nvPr/>
          </p:nvSpPr>
          <p:spPr>
            <a:xfrm>
              <a:off x="3709" y="1948"/>
              <a:ext cx="291" cy="130"/>
            </a:xfrm>
            <a:custGeom>
              <a:rect b="b" l="l" r="r" t="t"/>
              <a:pathLst>
                <a:path extrusionOk="0" h="55" w="123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9" name="Google Shape;1009;p7"/>
            <p:cNvSpPr/>
            <p:nvPr/>
          </p:nvSpPr>
          <p:spPr>
            <a:xfrm>
              <a:off x="3745" y="1981"/>
              <a:ext cx="196" cy="29"/>
            </a:xfrm>
            <a:custGeom>
              <a:rect b="b" l="l" r="r" t="t"/>
              <a:pathLst>
                <a:path extrusionOk="0" h="12" w="83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0" name="Google Shape;1010;p7"/>
            <p:cNvSpPr/>
            <p:nvPr/>
          </p:nvSpPr>
          <p:spPr>
            <a:xfrm>
              <a:off x="3721" y="1943"/>
              <a:ext cx="59" cy="55"/>
            </a:xfrm>
            <a:custGeom>
              <a:rect b="b" l="l" r="r" t="t"/>
              <a:pathLst>
                <a:path extrusionOk="0" h="23" w="25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1" name="Google Shape;1011;p7"/>
            <p:cNvSpPr/>
            <p:nvPr/>
          </p:nvSpPr>
          <p:spPr>
            <a:xfrm>
              <a:off x="3912" y="1960"/>
              <a:ext cx="50" cy="52"/>
            </a:xfrm>
            <a:custGeom>
              <a:rect b="b" l="l" r="r" t="t"/>
              <a:pathLst>
                <a:path extrusionOk="0" h="22" w="21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2" name="Google Shape;1012;p7"/>
            <p:cNvSpPr/>
            <p:nvPr/>
          </p:nvSpPr>
          <p:spPr>
            <a:xfrm>
              <a:off x="3724" y="2187"/>
              <a:ext cx="103" cy="116"/>
            </a:xfrm>
            <a:custGeom>
              <a:rect b="b" l="l" r="r" t="t"/>
              <a:pathLst>
                <a:path extrusionOk="0" h="49" w="44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rgbClr val="0D8E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C1F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3" name="Google Shape;1013;p7"/>
            <p:cNvSpPr/>
            <p:nvPr/>
          </p:nvSpPr>
          <p:spPr>
            <a:xfrm>
              <a:off x="3768" y="1754"/>
              <a:ext cx="163" cy="88"/>
            </a:xfrm>
            <a:custGeom>
              <a:rect b="b" l="l" r="r" t="t"/>
              <a:pathLst>
                <a:path extrusionOk="0" h="37" w="69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rgbClr val="0D8E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C1F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4" name="Google Shape;1014;p7"/>
            <p:cNvSpPr/>
            <p:nvPr/>
          </p:nvSpPr>
          <p:spPr>
            <a:xfrm>
              <a:off x="3719" y="2407"/>
              <a:ext cx="243" cy="35"/>
            </a:xfrm>
            <a:custGeom>
              <a:rect b="b" l="l" r="r" t="t"/>
              <a:pathLst>
                <a:path extrusionOk="0" h="15" w="103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rgbClr val="0D8E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5" name="Google Shape;1015;p7"/>
            <p:cNvSpPr/>
            <p:nvPr/>
          </p:nvSpPr>
          <p:spPr>
            <a:xfrm>
              <a:off x="3835" y="2116"/>
              <a:ext cx="14" cy="284"/>
            </a:xfrm>
            <a:custGeom>
              <a:rect b="b" l="l" r="r" t="t"/>
              <a:pathLst>
                <a:path extrusionOk="0" h="120" w="6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rgbClr val="0D8EB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6" name="Google Shape;1016;p7"/>
            <p:cNvSpPr/>
            <p:nvPr/>
          </p:nvSpPr>
          <p:spPr>
            <a:xfrm>
              <a:off x="4170" y="1941"/>
              <a:ext cx="19" cy="17"/>
            </a:xfrm>
            <a:custGeom>
              <a:rect b="b" l="l" r="r" t="t"/>
              <a:pathLst>
                <a:path extrusionOk="0" h="7" w="8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17" name="Google Shape;1017;p7"/>
          <p:cNvGrpSpPr/>
          <p:nvPr/>
        </p:nvGrpSpPr>
        <p:grpSpPr>
          <a:xfrm>
            <a:off x="7988059" y="2988645"/>
            <a:ext cx="2439512" cy="3075608"/>
            <a:chOff x="2968" y="1107"/>
            <a:chExt cx="1736" cy="2189"/>
          </a:xfrm>
        </p:grpSpPr>
        <p:sp>
          <p:nvSpPr>
            <p:cNvPr id="1018" name="Google Shape;1018;p7"/>
            <p:cNvSpPr/>
            <p:nvPr/>
          </p:nvSpPr>
          <p:spPr>
            <a:xfrm>
              <a:off x="3043" y="1455"/>
              <a:ext cx="518" cy="649"/>
            </a:xfrm>
            <a:custGeom>
              <a:rect b="b" l="l" r="r" t="t"/>
              <a:pathLst>
                <a:path extrusionOk="0" h="275" w="219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9" name="Google Shape;1019;p7"/>
            <p:cNvSpPr/>
            <p:nvPr/>
          </p:nvSpPr>
          <p:spPr>
            <a:xfrm>
              <a:off x="3225" y="1551"/>
              <a:ext cx="0" cy="0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0" name="Google Shape;1020;p7"/>
            <p:cNvSpPr/>
            <p:nvPr/>
          </p:nvSpPr>
          <p:spPr>
            <a:xfrm>
              <a:off x="3801" y="2488"/>
              <a:ext cx="86" cy="808"/>
            </a:xfrm>
            <a:custGeom>
              <a:rect b="b" l="l" r="r" t="t"/>
              <a:pathLst>
                <a:path extrusionOk="0" h="673" w="97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1" name="Google Shape;1021;p7"/>
            <p:cNvSpPr/>
            <p:nvPr/>
          </p:nvSpPr>
          <p:spPr>
            <a:xfrm>
              <a:off x="3586" y="2513"/>
              <a:ext cx="553" cy="286"/>
            </a:xfrm>
            <a:custGeom>
              <a:rect b="b" l="l" r="r" t="t"/>
              <a:pathLst>
                <a:path extrusionOk="0" h="121" w="234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2" name="Google Shape;1022;p7"/>
            <p:cNvSpPr/>
            <p:nvPr/>
          </p:nvSpPr>
          <p:spPr>
            <a:xfrm>
              <a:off x="3124" y="1939"/>
              <a:ext cx="1418" cy="763"/>
            </a:xfrm>
            <a:custGeom>
              <a:rect b="b" l="l" r="r" t="t"/>
              <a:pathLst>
                <a:path extrusionOk="0" h="323" w="600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3" name="Google Shape;1023;p7"/>
            <p:cNvSpPr/>
            <p:nvPr/>
          </p:nvSpPr>
          <p:spPr>
            <a:xfrm>
              <a:off x="4453" y="1967"/>
              <a:ext cx="251" cy="175"/>
            </a:xfrm>
            <a:custGeom>
              <a:rect b="b" l="l" r="r" t="t"/>
              <a:pathLst>
                <a:path extrusionOk="0" h="74" w="106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4" name="Google Shape;1024;p7"/>
            <p:cNvSpPr/>
            <p:nvPr/>
          </p:nvSpPr>
          <p:spPr>
            <a:xfrm>
              <a:off x="2968" y="1967"/>
              <a:ext cx="248" cy="175"/>
            </a:xfrm>
            <a:custGeom>
              <a:rect b="b" l="l" r="r" t="t"/>
              <a:pathLst>
                <a:path extrusionOk="0" h="74" w="105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5" name="Google Shape;1025;p7"/>
            <p:cNvSpPr/>
            <p:nvPr/>
          </p:nvSpPr>
          <p:spPr>
            <a:xfrm>
              <a:off x="3549" y="1495"/>
              <a:ext cx="548" cy="557"/>
            </a:xfrm>
            <a:custGeom>
              <a:rect b="b" l="l" r="r" t="t"/>
              <a:pathLst>
                <a:path extrusionOk="0" h="236" w="232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6" name="Google Shape;1026;p7"/>
            <p:cNvSpPr/>
            <p:nvPr/>
          </p:nvSpPr>
          <p:spPr>
            <a:xfrm>
              <a:off x="3572" y="1889"/>
              <a:ext cx="567" cy="208"/>
            </a:xfrm>
            <a:custGeom>
              <a:rect b="b" l="l" r="r" t="t"/>
              <a:pathLst>
                <a:path extrusionOk="0" h="88" w="240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7" name="Google Shape;1027;p7"/>
            <p:cNvSpPr/>
            <p:nvPr/>
          </p:nvSpPr>
          <p:spPr>
            <a:xfrm>
              <a:off x="3464" y="1107"/>
              <a:ext cx="756" cy="591"/>
            </a:xfrm>
            <a:custGeom>
              <a:rect b="b" l="l" r="r" t="t"/>
              <a:pathLst>
                <a:path extrusionOk="0" h="250" w="32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8" name="Google Shape;1028;p7"/>
            <p:cNvSpPr/>
            <p:nvPr/>
          </p:nvSpPr>
          <p:spPr>
            <a:xfrm>
              <a:off x="3686" y="1665"/>
              <a:ext cx="113" cy="64"/>
            </a:xfrm>
            <a:custGeom>
              <a:rect b="b" l="l" r="r" t="t"/>
              <a:pathLst>
                <a:path extrusionOk="0" h="27" w="48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9" name="Google Shape;1029;p7"/>
            <p:cNvSpPr/>
            <p:nvPr/>
          </p:nvSpPr>
          <p:spPr>
            <a:xfrm>
              <a:off x="3839" y="1665"/>
              <a:ext cx="118" cy="64"/>
            </a:xfrm>
            <a:custGeom>
              <a:rect b="b" l="l" r="r" t="t"/>
              <a:pathLst>
                <a:path extrusionOk="0" h="27" w="50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0" name="Google Shape;1030;p7"/>
            <p:cNvSpPr/>
            <p:nvPr/>
          </p:nvSpPr>
          <p:spPr>
            <a:xfrm>
              <a:off x="3551" y="1717"/>
              <a:ext cx="534" cy="231"/>
            </a:xfrm>
            <a:custGeom>
              <a:rect b="b" l="l" r="r" t="t"/>
              <a:pathLst>
                <a:path extrusionOk="0" h="98" w="226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1" name="Google Shape;1031;p7"/>
            <p:cNvSpPr/>
            <p:nvPr/>
          </p:nvSpPr>
          <p:spPr>
            <a:xfrm>
              <a:off x="3662" y="1771"/>
              <a:ext cx="357" cy="54"/>
            </a:xfrm>
            <a:custGeom>
              <a:rect b="b" l="l" r="r" t="t"/>
              <a:pathLst>
                <a:path extrusionOk="0" h="23" w="151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2" name="Google Shape;1032;p7"/>
            <p:cNvSpPr/>
            <p:nvPr/>
          </p:nvSpPr>
          <p:spPr>
            <a:xfrm>
              <a:off x="3957" y="1710"/>
              <a:ext cx="104" cy="94"/>
            </a:xfrm>
            <a:custGeom>
              <a:rect b="b" l="l" r="r" t="t"/>
              <a:pathLst>
                <a:path extrusionOk="0" h="40" w="44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3" name="Google Shape;1033;p7"/>
            <p:cNvSpPr/>
            <p:nvPr/>
          </p:nvSpPr>
          <p:spPr>
            <a:xfrm>
              <a:off x="3627" y="1731"/>
              <a:ext cx="85" cy="101"/>
            </a:xfrm>
            <a:custGeom>
              <a:rect b="b" l="l" r="r" t="t"/>
              <a:pathLst>
                <a:path extrusionOk="0" h="43" w="36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4" name="Google Shape;1034;p7"/>
            <p:cNvSpPr/>
            <p:nvPr/>
          </p:nvSpPr>
          <p:spPr>
            <a:xfrm>
              <a:off x="3868" y="2154"/>
              <a:ext cx="191" cy="208"/>
            </a:xfrm>
            <a:custGeom>
              <a:rect b="b" l="l" r="r" t="t"/>
              <a:pathLst>
                <a:path extrusionOk="0" h="88" w="81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rgbClr val="B95E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5" name="Google Shape;1035;p7"/>
            <p:cNvSpPr/>
            <p:nvPr/>
          </p:nvSpPr>
          <p:spPr>
            <a:xfrm>
              <a:off x="3674" y="1334"/>
              <a:ext cx="300" cy="187"/>
            </a:xfrm>
            <a:custGeom>
              <a:rect b="b" l="l" r="r" t="t"/>
              <a:pathLst>
                <a:path extrusionOk="0" h="79" w="127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rgbClr val="B95E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6" name="Google Shape;1036;p7"/>
            <p:cNvSpPr/>
            <p:nvPr/>
          </p:nvSpPr>
          <p:spPr>
            <a:xfrm>
              <a:off x="3827" y="2019"/>
              <a:ext cx="29" cy="515"/>
            </a:xfrm>
            <a:custGeom>
              <a:rect b="b" l="l" r="r" t="t"/>
              <a:pathLst>
                <a:path extrusionOk="0" h="218" w="12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rgbClr val="B95E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7" name="Google Shape;1037;p7"/>
            <p:cNvSpPr/>
            <p:nvPr/>
          </p:nvSpPr>
          <p:spPr>
            <a:xfrm>
              <a:off x="3638" y="2541"/>
              <a:ext cx="442" cy="61"/>
            </a:xfrm>
            <a:custGeom>
              <a:rect b="b" l="l" r="r" t="t"/>
              <a:pathLst>
                <a:path extrusionOk="0" h="26" w="187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rgbClr val="B95E1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038" name="Google Shape;1038;p7"/>
          <p:cNvSpPr/>
          <p:nvPr/>
        </p:nvSpPr>
        <p:spPr>
          <a:xfrm>
            <a:off x="0" y="5181600"/>
            <a:ext cx="11152241" cy="1676582"/>
          </a:xfrm>
          <a:custGeom>
            <a:rect b="b" l="l" r="r" t="t"/>
            <a:pathLst>
              <a:path extrusionOk="0" h="1788354" w="11770175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039" name="Google Shape;1039;p7"/>
          <p:cNvGrpSpPr/>
          <p:nvPr/>
        </p:nvGrpSpPr>
        <p:grpSpPr>
          <a:xfrm flipH="1">
            <a:off x="9191140" y="4800600"/>
            <a:ext cx="2999272" cy="2083104"/>
            <a:chOff x="2481" y="1188"/>
            <a:chExt cx="2735" cy="1900"/>
          </a:xfrm>
        </p:grpSpPr>
        <p:sp>
          <p:nvSpPr>
            <p:cNvPr id="1040" name="Google Shape;1040;p7"/>
            <p:cNvSpPr/>
            <p:nvPr/>
          </p:nvSpPr>
          <p:spPr>
            <a:xfrm>
              <a:off x="3336" y="1462"/>
              <a:ext cx="748" cy="931"/>
            </a:xfrm>
            <a:custGeom>
              <a:rect b="b" l="l" r="r" t="t"/>
              <a:pathLst>
                <a:path extrusionOk="0" h="394" w="317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1" name="Google Shape;1041;p7"/>
            <p:cNvSpPr/>
            <p:nvPr/>
          </p:nvSpPr>
          <p:spPr>
            <a:xfrm>
              <a:off x="3423" y="1552"/>
              <a:ext cx="307" cy="222"/>
            </a:xfrm>
            <a:custGeom>
              <a:rect b="b" l="l" r="r" t="t"/>
              <a:pathLst>
                <a:path extrusionOk="0" h="94" w="130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2" name="Google Shape;1042;p7"/>
            <p:cNvSpPr/>
            <p:nvPr/>
          </p:nvSpPr>
          <p:spPr>
            <a:xfrm>
              <a:off x="3241" y="1661"/>
              <a:ext cx="754" cy="661"/>
            </a:xfrm>
            <a:custGeom>
              <a:rect b="b" l="l" r="r" t="t"/>
              <a:pathLst>
                <a:path extrusionOk="0" h="280" w="319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3" name="Google Shape;1043;p7"/>
            <p:cNvSpPr/>
            <p:nvPr/>
          </p:nvSpPr>
          <p:spPr>
            <a:xfrm>
              <a:off x="2481" y="1188"/>
              <a:ext cx="1055" cy="1314"/>
            </a:xfrm>
            <a:custGeom>
              <a:rect b="b" l="l" r="r" t="t"/>
              <a:pathLst>
                <a:path extrusionOk="0" h="556" w="447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4" name="Google Shape;1044;p7"/>
            <p:cNvSpPr/>
            <p:nvPr/>
          </p:nvSpPr>
          <p:spPr>
            <a:xfrm>
              <a:off x="2481" y="1420"/>
              <a:ext cx="1006" cy="1093"/>
            </a:xfrm>
            <a:custGeom>
              <a:rect b="b" l="l" r="r" t="t"/>
              <a:pathLst>
                <a:path extrusionOk="0" h="463" w="426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5" name="Google Shape;1045;p7"/>
            <p:cNvSpPr/>
            <p:nvPr/>
          </p:nvSpPr>
          <p:spPr>
            <a:xfrm>
              <a:off x="3111" y="1502"/>
              <a:ext cx="362" cy="844"/>
            </a:xfrm>
            <a:custGeom>
              <a:rect b="b" l="l" r="r" t="t"/>
              <a:pathLst>
                <a:path extrusionOk="0" h="357" w="153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6" name="Google Shape;1046;p7"/>
            <p:cNvSpPr/>
            <p:nvPr/>
          </p:nvSpPr>
          <p:spPr>
            <a:xfrm>
              <a:off x="3057" y="1590"/>
              <a:ext cx="227" cy="734"/>
            </a:xfrm>
            <a:custGeom>
              <a:rect b="b" l="l" r="r" t="t"/>
              <a:pathLst>
                <a:path extrusionOk="0" h="311" w="96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7" name="Google Shape;1047;p7"/>
            <p:cNvSpPr/>
            <p:nvPr/>
          </p:nvSpPr>
          <p:spPr>
            <a:xfrm>
              <a:off x="2615" y="1594"/>
              <a:ext cx="149" cy="778"/>
            </a:xfrm>
            <a:custGeom>
              <a:rect b="b" l="l" r="r" t="t"/>
              <a:pathLst>
                <a:path extrusionOk="0" h="329" w="63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8" name="Google Shape;1048;p7"/>
            <p:cNvSpPr/>
            <p:nvPr/>
          </p:nvSpPr>
          <p:spPr>
            <a:xfrm>
              <a:off x="2705" y="1301"/>
              <a:ext cx="401" cy="256"/>
            </a:xfrm>
            <a:custGeom>
              <a:rect b="b" l="l" r="r" t="t"/>
              <a:pathLst>
                <a:path extrusionOk="0" h="108" w="170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9" name="Google Shape;1049;p7"/>
            <p:cNvSpPr/>
            <p:nvPr/>
          </p:nvSpPr>
          <p:spPr>
            <a:xfrm>
              <a:off x="2674" y="1301"/>
              <a:ext cx="340" cy="286"/>
            </a:xfrm>
            <a:custGeom>
              <a:rect b="b" l="l" r="r" t="t"/>
              <a:pathLst>
                <a:path extrusionOk="0" h="121" w="144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0" name="Google Shape;1050;p7"/>
            <p:cNvSpPr/>
            <p:nvPr/>
          </p:nvSpPr>
          <p:spPr>
            <a:xfrm>
              <a:off x="4080" y="2055"/>
              <a:ext cx="1136" cy="1018"/>
            </a:xfrm>
            <a:custGeom>
              <a:rect b="b" l="l" r="r" t="t"/>
              <a:pathLst>
                <a:path extrusionOk="0" h="431" w="48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1" name="Google Shape;1051;p7"/>
            <p:cNvSpPr/>
            <p:nvPr/>
          </p:nvSpPr>
          <p:spPr>
            <a:xfrm>
              <a:off x="4217" y="2235"/>
              <a:ext cx="992" cy="838"/>
            </a:xfrm>
            <a:custGeom>
              <a:rect b="b" l="l" r="r" t="t"/>
              <a:pathLst>
                <a:path extrusionOk="0" h="355" w="420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2" name="Google Shape;1052;p7"/>
            <p:cNvSpPr/>
            <p:nvPr/>
          </p:nvSpPr>
          <p:spPr>
            <a:xfrm>
              <a:off x="4472" y="2388"/>
              <a:ext cx="101" cy="624"/>
            </a:xfrm>
            <a:custGeom>
              <a:rect b="b" l="l" r="r" t="t"/>
              <a:pathLst>
                <a:path extrusionOk="0" h="264" w="43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3" name="Google Shape;1053;p7"/>
            <p:cNvSpPr/>
            <p:nvPr/>
          </p:nvSpPr>
          <p:spPr>
            <a:xfrm>
              <a:off x="4840" y="2556"/>
              <a:ext cx="132" cy="463"/>
            </a:xfrm>
            <a:custGeom>
              <a:rect b="b" l="l" r="r" t="t"/>
              <a:pathLst>
                <a:path extrusionOk="0" h="196" w="5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4" name="Google Shape;1054;p7"/>
            <p:cNvSpPr/>
            <p:nvPr/>
          </p:nvSpPr>
          <p:spPr>
            <a:xfrm>
              <a:off x="4517" y="2102"/>
              <a:ext cx="408" cy="274"/>
            </a:xfrm>
            <a:custGeom>
              <a:rect b="b" l="l" r="r" t="t"/>
              <a:pathLst>
                <a:path extrusionOk="0" h="116" w="173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4949" y="2414"/>
              <a:ext cx="234" cy="648"/>
            </a:xfrm>
            <a:custGeom>
              <a:rect b="b" l="l" r="r" t="t"/>
              <a:pathLst>
                <a:path extrusionOk="0" h="274" w="99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4179" y="2322"/>
              <a:ext cx="276" cy="744"/>
            </a:xfrm>
            <a:custGeom>
              <a:rect b="b" l="l" r="r" t="t"/>
              <a:pathLst>
                <a:path extrusionOk="0" h="315" w="117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7" name="Google Shape;1057;p7"/>
            <p:cNvSpPr/>
            <p:nvPr/>
          </p:nvSpPr>
          <p:spPr>
            <a:xfrm>
              <a:off x="3773" y="1710"/>
              <a:ext cx="233" cy="548"/>
            </a:xfrm>
            <a:custGeom>
              <a:rect b="b" l="l" r="r" t="t"/>
              <a:pathLst>
                <a:path extrusionOk="0" h="232" w="99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8" name="Google Shape;1058;p7"/>
            <p:cNvSpPr/>
            <p:nvPr/>
          </p:nvSpPr>
          <p:spPr>
            <a:xfrm>
              <a:off x="3690" y="1765"/>
              <a:ext cx="92" cy="467"/>
            </a:xfrm>
            <a:custGeom>
              <a:rect b="b" l="l" r="r" t="t"/>
              <a:pathLst>
                <a:path extrusionOk="0" h="198" w="39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9" name="Google Shape;1059;p7"/>
            <p:cNvSpPr/>
            <p:nvPr/>
          </p:nvSpPr>
          <p:spPr>
            <a:xfrm>
              <a:off x="2481" y="1663"/>
              <a:ext cx="2131" cy="1410"/>
            </a:xfrm>
            <a:custGeom>
              <a:rect b="b" l="l" r="r" t="t"/>
              <a:pathLst>
                <a:path extrusionOk="0" h="597" w="902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0" name="Google Shape;1060;p7"/>
            <p:cNvSpPr/>
            <p:nvPr/>
          </p:nvSpPr>
          <p:spPr>
            <a:xfrm>
              <a:off x="2481" y="2036"/>
              <a:ext cx="2117" cy="1037"/>
            </a:xfrm>
            <a:custGeom>
              <a:rect b="b" l="l" r="r" t="t"/>
              <a:pathLst>
                <a:path extrusionOk="0" h="439" w="897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1" name="Google Shape;1061;p7"/>
            <p:cNvSpPr/>
            <p:nvPr/>
          </p:nvSpPr>
          <p:spPr>
            <a:xfrm>
              <a:off x="2639" y="1755"/>
              <a:ext cx="1186" cy="657"/>
            </a:xfrm>
            <a:custGeom>
              <a:rect b="b" l="l" r="r" t="t"/>
              <a:pathLst>
                <a:path extrusionOk="0" h="278" w="502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2" name="Google Shape;1062;p7"/>
            <p:cNvSpPr/>
            <p:nvPr/>
          </p:nvSpPr>
          <p:spPr>
            <a:xfrm>
              <a:off x="3938" y="2223"/>
              <a:ext cx="567" cy="850"/>
            </a:xfrm>
            <a:custGeom>
              <a:rect b="b" l="l" r="r" t="t"/>
              <a:pathLst>
                <a:path extrusionOk="0" h="360" w="24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3" name="Google Shape;1063;p7"/>
            <p:cNvSpPr/>
            <p:nvPr/>
          </p:nvSpPr>
          <p:spPr>
            <a:xfrm>
              <a:off x="3073" y="1769"/>
              <a:ext cx="102" cy="374"/>
            </a:xfrm>
            <a:custGeom>
              <a:rect b="b" l="l" r="r" t="t"/>
              <a:pathLst>
                <a:path extrusionOk="0" h="158" w="43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4" name="Google Shape;1064;p7"/>
            <p:cNvSpPr/>
            <p:nvPr/>
          </p:nvSpPr>
          <p:spPr>
            <a:xfrm>
              <a:off x="3477" y="2414"/>
              <a:ext cx="291" cy="659"/>
            </a:xfrm>
            <a:custGeom>
              <a:rect b="b" l="l" r="r" t="t"/>
              <a:pathLst>
                <a:path extrusionOk="0" h="279" w="123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5" name="Google Shape;1065;p7"/>
            <p:cNvSpPr/>
            <p:nvPr/>
          </p:nvSpPr>
          <p:spPr>
            <a:xfrm>
              <a:off x="3442" y="2393"/>
              <a:ext cx="364" cy="680"/>
            </a:xfrm>
            <a:custGeom>
              <a:rect b="b" l="l" r="r" t="t"/>
              <a:pathLst>
                <a:path extrusionOk="0" h="288" w="154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6" name="Google Shape;1066;p7"/>
            <p:cNvSpPr/>
            <p:nvPr/>
          </p:nvSpPr>
          <p:spPr>
            <a:xfrm>
              <a:off x="2481" y="2452"/>
              <a:ext cx="276" cy="621"/>
            </a:xfrm>
            <a:custGeom>
              <a:rect b="b" l="l" r="r" t="t"/>
              <a:pathLst>
                <a:path extrusionOk="0" h="263" w="117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7" name="Google Shape;1067;p7"/>
            <p:cNvSpPr/>
            <p:nvPr/>
          </p:nvSpPr>
          <p:spPr>
            <a:xfrm>
              <a:off x="2481" y="2433"/>
              <a:ext cx="314" cy="640"/>
            </a:xfrm>
            <a:custGeom>
              <a:rect b="b" l="l" r="r" t="t"/>
              <a:pathLst>
                <a:path extrusionOk="0" h="271" w="133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8" name="Google Shape;1068;p7"/>
            <p:cNvSpPr/>
            <p:nvPr/>
          </p:nvSpPr>
          <p:spPr>
            <a:xfrm>
              <a:off x="3307" y="1817"/>
              <a:ext cx="57" cy="281"/>
            </a:xfrm>
            <a:custGeom>
              <a:rect b="b" l="l" r="r" t="t"/>
              <a:pathLst>
                <a:path extrusionOk="0" h="119" w="24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9" name="Google Shape;1069;p7"/>
            <p:cNvSpPr/>
            <p:nvPr/>
          </p:nvSpPr>
          <p:spPr>
            <a:xfrm>
              <a:off x="3865" y="2511"/>
              <a:ext cx="949" cy="562"/>
            </a:xfrm>
            <a:custGeom>
              <a:rect b="b" l="l" r="r" t="t"/>
              <a:pathLst>
                <a:path extrusionOk="0" h="238" w="402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0" name="Google Shape;1070;p7"/>
            <p:cNvSpPr/>
            <p:nvPr/>
          </p:nvSpPr>
          <p:spPr>
            <a:xfrm>
              <a:off x="4120" y="2639"/>
              <a:ext cx="465" cy="120"/>
            </a:xfrm>
            <a:custGeom>
              <a:rect b="b" l="l" r="r" t="t"/>
              <a:pathLst>
                <a:path extrusionOk="0" h="51" w="197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1" name="Google Shape;1071;p7"/>
            <p:cNvSpPr/>
            <p:nvPr/>
          </p:nvSpPr>
          <p:spPr>
            <a:xfrm>
              <a:off x="3919" y="2629"/>
              <a:ext cx="888" cy="459"/>
            </a:xfrm>
            <a:custGeom>
              <a:rect b="b" l="l" r="r" t="t"/>
              <a:pathLst>
                <a:path extrusionOk="0" h="194" w="376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2" name="Google Shape;1072;p7"/>
            <p:cNvSpPr/>
            <p:nvPr/>
          </p:nvSpPr>
          <p:spPr>
            <a:xfrm>
              <a:off x="3905" y="2660"/>
              <a:ext cx="869" cy="423"/>
            </a:xfrm>
            <a:custGeom>
              <a:rect b="b" l="l" r="r" t="t"/>
              <a:pathLst>
                <a:path extrusionOk="0" h="179" w="368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3" name="Google Shape;1073;p7"/>
            <p:cNvSpPr/>
            <p:nvPr/>
          </p:nvSpPr>
          <p:spPr>
            <a:xfrm>
              <a:off x="4240" y="2565"/>
              <a:ext cx="218" cy="218"/>
            </a:xfrm>
            <a:custGeom>
              <a:rect b="b" l="l" r="r" t="t"/>
              <a:pathLst>
                <a:path extrusionOk="0" h="92" w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4243" y="2577"/>
              <a:ext cx="233" cy="213"/>
            </a:xfrm>
            <a:custGeom>
              <a:rect b="b" l="l" r="r" t="t"/>
              <a:pathLst>
                <a:path extrusionOk="0" h="90" w="99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3310" y="2072"/>
              <a:ext cx="507" cy="167"/>
            </a:xfrm>
            <a:custGeom>
              <a:rect b="b" l="l" r="r" t="t"/>
              <a:pathLst>
                <a:path extrusionOk="0" h="71" w="215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76" name="Google Shape;1076;p7"/>
          <p:cNvGrpSpPr/>
          <p:nvPr/>
        </p:nvGrpSpPr>
        <p:grpSpPr>
          <a:xfrm>
            <a:off x="-1588" y="3799524"/>
            <a:ext cx="4386668" cy="3084579"/>
            <a:chOff x="-1588" y="4419600"/>
            <a:chExt cx="3504568" cy="2464312"/>
          </a:xfrm>
        </p:grpSpPr>
        <p:grpSp>
          <p:nvGrpSpPr>
            <p:cNvPr id="1077" name="Google Shape;1077;p7"/>
            <p:cNvGrpSpPr/>
            <p:nvPr/>
          </p:nvGrpSpPr>
          <p:grpSpPr>
            <a:xfrm>
              <a:off x="-321" y="4419600"/>
              <a:ext cx="2828217" cy="2458590"/>
              <a:chOff x="437" y="-367"/>
              <a:chExt cx="5800" cy="5042"/>
            </a:xfrm>
          </p:grpSpPr>
          <p:sp>
            <p:nvSpPr>
              <p:cNvPr id="1078" name="Google Shape;1078;p7"/>
              <p:cNvSpPr/>
              <p:nvPr/>
            </p:nvSpPr>
            <p:spPr>
              <a:xfrm>
                <a:off x="2494" y="-126"/>
                <a:ext cx="1751" cy="1833"/>
              </a:xfrm>
              <a:custGeom>
                <a:rect b="b" l="l" r="r" t="t"/>
                <a:pathLst>
                  <a:path extrusionOk="0" h="776" w="741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79" name="Google Shape;1079;p7"/>
              <p:cNvSpPr/>
              <p:nvPr/>
            </p:nvSpPr>
            <p:spPr>
              <a:xfrm>
                <a:off x="2365" y="89"/>
                <a:ext cx="1807" cy="1630"/>
              </a:xfrm>
              <a:custGeom>
                <a:rect b="b" l="l" r="r" t="t"/>
                <a:pathLst>
                  <a:path extrusionOk="0" h="690" w="765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0" name="Google Shape;1080;p7"/>
              <p:cNvSpPr/>
              <p:nvPr/>
            </p:nvSpPr>
            <p:spPr>
              <a:xfrm>
                <a:off x="3614" y="219"/>
                <a:ext cx="532" cy="1252"/>
              </a:xfrm>
              <a:custGeom>
                <a:rect b="b" l="l" r="r" t="t"/>
                <a:pathLst>
                  <a:path extrusionOk="0" h="530" w="225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1" name="Google Shape;1081;p7"/>
              <p:cNvSpPr/>
              <p:nvPr/>
            </p:nvSpPr>
            <p:spPr>
              <a:xfrm>
                <a:off x="3536" y="349"/>
                <a:ext cx="329" cy="1091"/>
              </a:xfrm>
              <a:custGeom>
                <a:rect b="b" l="l" r="r" t="t"/>
                <a:pathLst>
                  <a:path extrusionOk="0" h="462" w="139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2" name="Google Shape;1082;p7"/>
              <p:cNvSpPr/>
              <p:nvPr/>
            </p:nvSpPr>
            <p:spPr>
              <a:xfrm>
                <a:off x="3005" y="-100"/>
                <a:ext cx="680" cy="425"/>
              </a:xfrm>
              <a:custGeom>
                <a:rect b="b" l="l" r="r" t="t"/>
                <a:pathLst>
                  <a:path extrusionOk="0" h="180" w="288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3" name="Google Shape;1083;p7"/>
              <p:cNvSpPr/>
              <p:nvPr/>
            </p:nvSpPr>
            <p:spPr>
              <a:xfrm>
                <a:off x="2955" y="-100"/>
                <a:ext cx="579" cy="475"/>
              </a:xfrm>
              <a:custGeom>
                <a:rect b="b" l="l" r="r" t="t"/>
                <a:pathLst>
                  <a:path extrusionOk="0" h="201" w="245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4" name="Google Shape;1084;p7"/>
              <p:cNvSpPr/>
              <p:nvPr/>
            </p:nvSpPr>
            <p:spPr>
              <a:xfrm>
                <a:off x="477" y="-161"/>
                <a:ext cx="2412" cy="1992"/>
              </a:xfrm>
              <a:custGeom>
                <a:rect b="b" l="l" r="r" t="t"/>
                <a:pathLst>
                  <a:path extrusionOk="0" h="843" w="1021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5" name="Google Shape;1085;p7"/>
              <p:cNvSpPr/>
              <p:nvPr/>
            </p:nvSpPr>
            <p:spPr>
              <a:xfrm>
                <a:off x="560" y="61"/>
                <a:ext cx="831" cy="1540"/>
              </a:xfrm>
              <a:custGeom>
                <a:rect b="b" l="l" r="r" t="t"/>
                <a:pathLst>
                  <a:path extrusionOk="0" h="652" w="3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6" name="Google Shape;1086;p7"/>
              <p:cNvSpPr/>
              <p:nvPr/>
            </p:nvSpPr>
            <p:spPr>
              <a:xfrm>
                <a:off x="1984" y="172"/>
                <a:ext cx="262" cy="1389"/>
              </a:xfrm>
              <a:custGeom>
                <a:rect b="b" l="l" r="r" t="t"/>
                <a:pathLst>
                  <a:path extrusionOk="0" h="588" w="111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7" name="Google Shape;1087;p7"/>
              <p:cNvSpPr/>
              <p:nvPr/>
            </p:nvSpPr>
            <p:spPr>
              <a:xfrm>
                <a:off x="1287" y="-367"/>
                <a:ext cx="721" cy="470"/>
              </a:xfrm>
              <a:custGeom>
                <a:rect b="b" l="l" r="r" t="t"/>
                <a:pathLst>
                  <a:path extrusionOk="0" h="199" w="305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8" name="Google Shape;1088;p7"/>
              <p:cNvSpPr/>
              <p:nvPr/>
            </p:nvSpPr>
            <p:spPr>
              <a:xfrm>
                <a:off x="1391" y="-343"/>
                <a:ext cx="659" cy="491"/>
              </a:xfrm>
              <a:custGeom>
                <a:rect b="b" l="l" r="r" t="t"/>
                <a:pathLst>
                  <a:path extrusionOk="0" h="208" w="279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89" name="Google Shape;1089;p7"/>
              <p:cNvSpPr/>
              <p:nvPr/>
            </p:nvSpPr>
            <p:spPr>
              <a:xfrm>
                <a:off x="3151" y="179"/>
                <a:ext cx="2619" cy="2563"/>
              </a:xfrm>
              <a:custGeom>
                <a:rect b="b" l="l" r="r" t="t"/>
                <a:pathLst>
                  <a:path extrusionOk="0" h="917" w="980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0" name="Google Shape;1090;p7"/>
              <p:cNvSpPr/>
              <p:nvPr/>
            </p:nvSpPr>
            <p:spPr>
              <a:xfrm>
                <a:off x="3255" y="538"/>
                <a:ext cx="2612" cy="2224"/>
              </a:xfrm>
              <a:custGeom>
                <a:rect b="b" l="l" r="r" t="t"/>
                <a:pathLst>
                  <a:path extrusionOk="0" h="688" w="962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1" name="Google Shape;1091;p7"/>
              <p:cNvSpPr/>
              <p:nvPr/>
            </p:nvSpPr>
            <p:spPr>
              <a:xfrm>
                <a:off x="3817" y="226"/>
                <a:ext cx="1209" cy="655"/>
              </a:xfrm>
              <a:custGeom>
                <a:rect b="b" l="l" r="r" t="t"/>
                <a:pathLst>
                  <a:path extrusionOk="0" h="249" w="420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2" name="Google Shape;1092;p7"/>
              <p:cNvSpPr/>
              <p:nvPr/>
            </p:nvSpPr>
            <p:spPr>
              <a:xfrm>
                <a:off x="4379" y="325"/>
                <a:ext cx="69" cy="329"/>
              </a:xfrm>
              <a:custGeom>
                <a:rect b="b" l="l" r="r" t="t"/>
                <a:pathLst>
                  <a:path extrusionOk="0" h="139" w="2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3" name="Google Shape;1093;p7"/>
              <p:cNvSpPr/>
              <p:nvPr/>
            </p:nvSpPr>
            <p:spPr>
              <a:xfrm>
                <a:off x="3817" y="536"/>
                <a:ext cx="425" cy="134"/>
              </a:xfrm>
              <a:custGeom>
                <a:rect b="b" l="l" r="r" t="t"/>
                <a:pathLst>
                  <a:path extrusionOk="0" h="57" w="180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4" name="Google Shape;1094;p7"/>
              <p:cNvSpPr/>
              <p:nvPr/>
            </p:nvSpPr>
            <p:spPr>
              <a:xfrm>
                <a:off x="4828" y="848"/>
                <a:ext cx="476" cy="1580"/>
              </a:xfrm>
              <a:custGeom>
                <a:rect b="b" l="l" r="r" t="t"/>
                <a:pathLst>
                  <a:path extrusionOk="0" h="582" w="21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5" name="Google Shape;1095;p7"/>
              <p:cNvSpPr/>
              <p:nvPr/>
            </p:nvSpPr>
            <p:spPr>
              <a:xfrm>
                <a:off x="4814" y="840"/>
                <a:ext cx="490" cy="1496"/>
              </a:xfrm>
              <a:custGeom>
                <a:rect b="b" l="l" r="r" t="t"/>
                <a:pathLst>
                  <a:path extrusionOk="0" h="516" w="211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6" name="Google Shape;1096;p7"/>
              <p:cNvSpPr/>
              <p:nvPr/>
            </p:nvSpPr>
            <p:spPr>
              <a:xfrm>
                <a:off x="4490" y="916"/>
                <a:ext cx="471" cy="1363"/>
              </a:xfrm>
              <a:custGeom>
                <a:rect b="b" l="l" r="r" t="t"/>
                <a:pathLst>
                  <a:path extrusionOk="0" h="577" w="199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7" name="Google Shape;1097;p7"/>
              <p:cNvSpPr/>
              <p:nvPr/>
            </p:nvSpPr>
            <p:spPr>
              <a:xfrm>
                <a:off x="4635" y="897"/>
                <a:ext cx="337" cy="1382"/>
              </a:xfrm>
              <a:custGeom>
                <a:rect b="b" l="l" r="r" t="t"/>
                <a:pathLst>
                  <a:path extrusionOk="0" h="585" w="143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8" name="Google Shape;1098;p7"/>
              <p:cNvSpPr/>
              <p:nvPr/>
            </p:nvSpPr>
            <p:spPr>
              <a:xfrm>
                <a:off x="3862" y="852"/>
                <a:ext cx="373" cy="1429"/>
              </a:xfrm>
              <a:custGeom>
                <a:rect b="b" l="l" r="r" t="t"/>
                <a:pathLst>
                  <a:path extrusionOk="0" h="605" w="158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099" name="Google Shape;1099;p7"/>
              <p:cNvSpPr/>
              <p:nvPr/>
            </p:nvSpPr>
            <p:spPr>
              <a:xfrm>
                <a:off x="3751" y="826"/>
                <a:ext cx="388" cy="1429"/>
              </a:xfrm>
              <a:custGeom>
                <a:rect b="b" l="l" r="r" t="t"/>
                <a:pathLst>
                  <a:path extrusionOk="0" h="605" w="164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0" name="Google Shape;1100;p7"/>
              <p:cNvSpPr/>
              <p:nvPr/>
            </p:nvSpPr>
            <p:spPr>
              <a:xfrm>
                <a:off x="3231" y="748"/>
                <a:ext cx="582" cy="1363"/>
              </a:xfrm>
              <a:custGeom>
                <a:rect b="b" l="l" r="r" t="t"/>
                <a:pathLst>
                  <a:path extrusionOk="0" h="577" w="246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1" name="Google Shape;1101;p7"/>
              <p:cNvSpPr/>
              <p:nvPr/>
            </p:nvSpPr>
            <p:spPr>
              <a:xfrm>
                <a:off x="3246" y="729"/>
                <a:ext cx="472" cy="1304"/>
              </a:xfrm>
              <a:custGeom>
                <a:rect b="b" l="l" r="r" t="t"/>
                <a:pathLst>
                  <a:path extrusionOk="0" h="552" w="200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2" name="Google Shape;1102;p7"/>
              <p:cNvSpPr/>
              <p:nvPr/>
            </p:nvSpPr>
            <p:spPr>
              <a:xfrm>
                <a:off x="437" y="-171"/>
                <a:ext cx="4212" cy="3912"/>
              </a:xfrm>
              <a:custGeom>
                <a:rect b="b" l="l" r="r" t="t"/>
                <a:pathLst>
                  <a:path extrusionOk="0" h="1656" w="1783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3" name="Google Shape;1103;p7"/>
              <p:cNvSpPr/>
              <p:nvPr/>
            </p:nvSpPr>
            <p:spPr>
              <a:xfrm>
                <a:off x="506" y="356"/>
                <a:ext cx="4264" cy="3052"/>
              </a:xfrm>
              <a:custGeom>
                <a:rect b="b" l="l" r="r" t="t"/>
                <a:pathLst>
                  <a:path extrusionOk="0" h="1292" w="1805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4" name="Google Shape;1104;p7"/>
              <p:cNvSpPr/>
              <p:nvPr/>
            </p:nvSpPr>
            <p:spPr>
              <a:xfrm>
                <a:off x="1559" y="-126"/>
                <a:ext cx="1862" cy="1007"/>
              </a:xfrm>
              <a:custGeom>
                <a:rect b="b" l="l" r="r" t="t"/>
                <a:pathLst>
                  <a:path extrusionOk="0" h="426" w="788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5" name="Google Shape;1105;p7"/>
              <p:cNvSpPr/>
              <p:nvPr/>
            </p:nvSpPr>
            <p:spPr>
              <a:xfrm>
                <a:off x="2610" y="-43"/>
                <a:ext cx="132" cy="609"/>
              </a:xfrm>
              <a:custGeom>
                <a:rect b="b" l="l" r="r" t="t"/>
                <a:pathLst>
                  <a:path extrusionOk="0" h="258" w="56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6" name="Google Shape;1106;p7"/>
              <p:cNvSpPr/>
              <p:nvPr/>
            </p:nvSpPr>
            <p:spPr>
              <a:xfrm>
                <a:off x="1559" y="344"/>
                <a:ext cx="798" cy="267"/>
              </a:xfrm>
              <a:custGeom>
                <a:rect b="b" l="l" r="r" t="t"/>
                <a:pathLst>
                  <a:path extrusionOk="0" h="113" w="338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7" name="Google Shape;1107;p7"/>
              <p:cNvSpPr/>
              <p:nvPr/>
            </p:nvSpPr>
            <p:spPr>
              <a:xfrm>
                <a:off x="3484" y="3507"/>
                <a:ext cx="45" cy="26"/>
              </a:xfrm>
              <a:custGeom>
                <a:rect b="b" l="l" r="r" t="t"/>
                <a:pathLst>
                  <a:path extrusionOk="0" h="11" w="19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8" name="Google Shape;1108;p7"/>
              <p:cNvSpPr/>
              <p:nvPr/>
            </p:nvSpPr>
            <p:spPr>
              <a:xfrm>
                <a:off x="3456" y="937"/>
                <a:ext cx="940" cy="2570"/>
              </a:xfrm>
              <a:custGeom>
                <a:rect b="b" l="l" r="r" t="t"/>
                <a:pathLst>
                  <a:path extrusionOk="0" h="1088" w="39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>
                <a:off x="2825" y="1060"/>
                <a:ext cx="877" cy="2554"/>
              </a:xfrm>
              <a:custGeom>
                <a:rect b="b" l="l" r="r" t="t"/>
                <a:pathLst>
                  <a:path extrusionOk="0" h="1081" w="37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>
                <a:off x="2294" y="-34"/>
                <a:ext cx="340" cy="123"/>
              </a:xfrm>
              <a:custGeom>
                <a:rect b="b" l="l" r="r" t="t"/>
                <a:pathLst>
                  <a:path extrusionOk="0" h="52" w="144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>
                <a:off x="513" y="772"/>
                <a:ext cx="3832" cy="2814"/>
              </a:xfrm>
              <a:custGeom>
                <a:rect b="b" l="l" r="r" t="t"/>
                <a:pathLst>
                  <a:path extrusionOk="0" h="1191" w="1622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>
                <a:off x="1408" y="1313"/>
                <a:ext cx="4829" cy="3362"/>
              </a:xfrm>
              <a:custGeom>
                <a:rect b="b" l="l" r="r" t="t"/>
                <a:pathLst>
                  <a:path extrusionOk="0" h="1423" w="2044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3" name="Google Shape;1113;p7"/>
              <p:cNvSpPr/>
              <p:nvPr/>
            </p:nvSpPr>
            <p:spPr>
              <a:xfrm>
                <a:off x="1559" y="2099"/>
                <a:ext cx="4425" cy="2575"/>
              </a:xfrm>
              <a:custGeom>
                <a:rect b="b" l="l" r="r" t="t"/>
                <a:pathLst>
                  <a:path extrusionOk="0" h="1090" w="1873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4" name="Google Shape;1114;p7"/>
              <p:cNvSpPr/>
              <p:nvPr/>
            </p:nvSpPr>
            <p:spPr>
              <a:xfrm>
                <a:off x="2761" y="1407"/>
                <a:ext cx="2079" cy="1236"/>
              </a:xfrm>
              <a:custGeom>
                <a:rect b="b" l="l" r="r" t="t"/>
                <a:pathLst>
                  <a:path extrusionOk="0" h="523" w="880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>
                <a:off x="3520" y="1618"/>
                <a:ext cx="141" cy="682"/>
              </a:xfrm>
              <a:custGeom>
                <a:rect b="b" l="l" r="r" t="t"/>
                <a:pathLst>
                  <a:path extrusionOk="0" h="289" w="60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>
                <a:off x="3947" y="2057"/>
                <a:ext cx="893" cy="290"/>
              </a:xfrm>
              <a:custGeom>
                <a:rect b="b" l="l" r="r" t="t"/>
                <a:pathLst>
                  <a:path extrusionOk="0" h="123" w="378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>
                <a:off x="1970" y="2567"/>
                <a:ext cx="808" cy="2107"/>
              </a:xfrm>
              <a:custGeom>
                <a:rect b="b" l="l" r="r" t="t"/>
                <a:pathLst>
                  <a:path extrusionOk="0" h="892" w="34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>
                <a:off x="1906" y="2543"/>
                <a:ext cx="907" cy="2131"/>
              </a:xfrm>
              <a:custGeom>
                <a:rect b="b" l="l" r="r" t="t"/>
                <a:pathLst>
                  <a:path extrusionOk="0" h="902" w="384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>
                <a:off x="2601" y="2579"/>
                <a:ext cx="446" cy="2096"/>
              </a:xfrm>
              <a:custGeom>
                <a:rect b="b" l="l" r="r" t="t"/>
                <a:pathLst>
                  <a:path extrusionOk="0" h="887" w="189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>
                <a:off x="2528" y="2534"/>
                <a:ext cx="590" cy="2140"/>
              </a:xfrm>
              <a:custGeom>
                <a:rect b="b" l="l" r="r" t="t"/>
                <a:pathLst>
                  <a:path extrusionOk="0" h="906" w="250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>
                <a:off x="4228" y="2567"/>
                <a:ext cx="518" cy="2107"/>
              </a:xfrm>
              <a:custGeom>
                <a:rect b="b" l="l" r="r" t="t"/>
                <a:pathLst>
                  <a:path extrusionOk="0" h="892" w="219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>
                <a:off x="4169" y="2496"/>
                <a:ext cx="685" cy="2178"/>
              </a:xfrm>
              <a:custGeom>
                <a:rect b="b" l="l" r="r" t="t"/>
                <a:pathLst>
                  <a:path extrusionOk="0" h="922" w="290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3" name="Google Shape;1123;p7"/>
              <p:cNvSpPr/>
              <p:nvPr/>
            </p:nvSpPr>
            <p:spPr>
              <a:xfrm>
                <a:off x="4736" y="2574"/>
                <a:ext cx="1042" cy="2100"/>
              </a:xfrm>
              <a:custGeom>
                <a:rect b="b" l="l" r="r" t="t"/>
                <a:pathLst>
                  <a:path extrusionOk="0" h="889" w="441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4" name="Google Shape;1124;p7"/>
              <p:cNvSpPr/>
              <p:nvPr/>
            </p:nvSpPr>
            <p:spPr>
              <a:xfrm>
                <a:off x="4861" y="2466"/>
                <a:ext cx="990" cy="2209"/>
              </a:xfrm>
              <a:custGeom>
                <a:rect b="b" l="l" r="r" t="t"/>
                <a:pathLst>
                  <a:path extrusionOk="0" h="935" w="419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125" name="Google Shape;1125;p7"/>
            <p:cNvGrpSpPr/>
            <p:nvPr/>
          </p:nvGrpSpPr>
          <p:grpSpPr>
            <a:xfrm flipH="1">
              <a:off x="2055366" y="5313267"/>
              <a:ext cx="1134540" cy="955750"/>
              <a:chOff x="3900133" y="5425719"/>
              <a:chExt cx="1778554" cy="1450084"/>
            </a:xfrm>
          </p:grpSpPr>
          <p:sp>
            <p:nvSpPr>
              <p:cNvPr id="1126" name="Google Shape;1126;p7"/>
              <p:cNvSpPr/>
              <p:nvPr/>
            </p:nvSpPr>
            <p:spPr>
              <a:xfrm>
                <a:off x="3900133" y="5425719"/>
                <a:ext cx="1778554" cy="1450084"/>
              </a:xfrm>
              <a:custGeom>
                <a:rect b="b" l="l" r="r" t="t"/>
                <a:pathLst>
                  <a:path extrusionOk="0" h="1407849" w="1778554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7" name="Google Shape;1127;p7"/>
              <p:cNvSpPr/>
              <p:nvPr/>
            </p:nvSpPr>
            <p:spPr>
              <a:xfrm>
                <a:off x="3983652" y="5722937"/>
                <a:ext cx="1620621" cy="1152049"/>
              </a:xfrm>
              <a:custGeom>
                <a:rect b="b" l="l" r="r" t="t"/>
                <a:pathLst>
                  <a:path extrusionOk="0" h="1152049" w="1620621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8" name="Google Shape;1128;p7"/>
              <p:cNvSpPr/>
              <p:nvPr/>
            </p:nvSpPr>
            <p:spPr>
              <a:xfrm>
                <a:off x="4413283" y="5447624"/>
                <a:ext cx="783966" cy="467060"/>
              </a:xfrm>
              <a:custGeom>
                <a:rect b="b" l="l" r="r" t="t"/>
                <a:pathLst>
                  <a:path extrusionOk="0" h="250" w="42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9" name="Google Shape;1129;p7"/>
              <p:cNvSpPr/>
              <p:nvPr/>
            </p:nvSpPr>
            <p:spPr>
              <a:xfrm>
                <a:off x="4857425" y="5528233"/>
                <a:ext cx="53740" cy="257634"/>
              </a:xfrm>
              <a:custGeom>
                <a:rect b="b" l="l" r="r" t="t"/>
                <a:pathLst>
                  <a:path extrusionOk="0" h="138" w="2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0" name="Google Shape;1130;p7"/>
              <p:cNvSpPr/>
              <p:nvPr/>
            </p:nvSpPr>
            <p:spPr>
              <a:xfrm>
                <a:off x="4413283" y="5692613"/>
                <a:ext cx="335873" cy="108269"/>
              </a:xfrm>
              <a:custGeom>
                <a:rect b="b" l="l" r="r" t="t"/>
                <a:pathLst>
                  <a:path extrusionOk="0" h="58" w="180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1" name="Google Shape;1131;p7"/>
              <p:cNvSpPr/>
              <p:nvPr/>
            </p:nvSpPr>
            <p:spPr>
              <a:xfrm>
                <a:off x="5052476" y="5994504"/>
                <a:ext cx="189023" cy="880483"/>
              </a:xfrm>
              <a:custGeom>
                <a:rect b="b" l="l" r="r" t="t"/>
                <a:pathLst>
                  <a:path extrusionOk="0" h="880483" w="18902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2" name="Google Shape;1132;p7"/>
              <p:cNvSpPr/>
              <p:nvPr/>
            </p:nvSpPr>
            <p:spPr>
              <a:xfrm>
                <a:off x="5062398" y="5980278"/>
                <a:ext cx="196539" cy="894708"/>
              </a:xfrm>
              <a:custGeom>
                <a:rect b="b" l="l" r="r" t="t"/>
                <a:pathLst>
                  <a:path extrusionOk="0" h="894708" w="196539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3" name="Google Shape;1133;p7"/>
              <p:cNvSpPr/>
              <p:nvPr/>
            </p:nvSpPr>
            <p:spPr>
              <a:xfrm>
                <a:off x="4450427" y="5944715"/>
                <a:ext cx="194220" cy="930271"/>
              </a:xfrm>
              <a:custGeom>
                <a:rect b="b" l="l" r="r" t="t"/>
                <a:pathLst>
                  <a:path extrusionOk="0" h="930271" w="194220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4" name="Google Shape;1134;p7"/>
              <p:cNvSpPr/>
              <p:nvPr/>
            </p:nvSpPr>
            <p:spPr>
              <a:xfrm>
                <a:off x="4421502" y="5931608"/>
                <a:ext cx="245464" cy="943378"/>
              </a:xfrm>
              <a:custGeom>
                <a:rect b="b" l="l" r="r" t="t"/>
                <a:pathLst>
                  <a:path extrusionOk="0" h="943378" w="245464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135" name="Google Shape;1135;p7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1136" name="Google Shape;1136;p7"/>
              <p:cNvSpPr/>
              <p:nvPr/>
            </p:nvSpPr>
            <p:spPr>
              <a:xfrm>
                <a:off x="-1588" y="5362669"/>
                <a:ext cx="1522208" cy="1521243"/>
              </a:xfrm>
              <a:custGeom>
                <a:rect b="b" l="l" r="r" t="t"/>
                <a:pathLst>
                  <a:path extrusionOk="0" h="1521243" w="1522208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>
                <a:off x="-1588" y="5667284"/>
                <a:ext cx="1425345" cy="1216628"/>
              </a:xfrm>
              <a:custGeom>
                <a:rect b="b" l="l" r="r" t="t"/>
                <a:pathLst>
                  <a:path extrusionOk="0" h="1216628" w="1425345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8" name="Google Shape;1138;p7"/>
              <p:cNvSpPr/>
              <p:nvPr/>
            </p:nvSpPr>
            <p:spPr>
              <a:xfrm>
                <a:off x="907409" y="5750479"/>
                <a:ext cx="488244" cy="1133433"/>
              </a:xfrm>
              <a:custGeom>
                <a:rect b="b" l="l" r="r" t="t"/>
                <a:pathLst>
                  <a:path extrusionOk="0" h="1133433" w="488244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39" name="Google Shape;1139;p7"/>
              <p:cNvSpPr/>
              <p:nvPr/>
            </p:nvSpPr>
            <p:spPr>
              <a:xfrm>
                <a:off x="829495" y="5883222"/>
                <a:ext cx="371297" cy="967030"/>
              </a:xfrm>
              <a:custGeom>
                <a:rect b="b" l="l" r="r" t="t"/>
                <a:pathLst>
                  <a:path extrusionOk="0" h="311" w="96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0" name="Google Shape;1140;p7"/>
              <p:cNvSpPr/>
              <p:nvPr/>
            </p:nvSpPr>
            <p:spPr>
              <a:xfrm>
                <a:off x="191754" y="5883222"/>
                <a:ext cx="168331" cy="925033"/>
              </a:xfrm>
              <a:custGeom>
                <a:rect b="b" l="l" r="r" t="t"/>
                <a:pathLst>
                  <a:path extrusionOk="0" h="329" w="63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1" name="Google Shape;1141;p7"/>
              <p:cNvSpPr/>
              <p:nvPr/>
            </p:nvSpPr>
            <p:spPr>
              <a:xfrm>
                <a:off x="321611" y="5460466"/>
                <a:ext cx="578583" cy="369370"/>
              </a:xfrm>
              <a:custGeom>
                <a:rect b="b" l="l" r="r" t="t"/>
                <a:pathLst>
                  <a:path extrusionOk="0" h="108" w="170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2" name="Google Shape;1142;p7"/>
              <p:cNvSpPr/>
              <p:nvPr/>
            </p:nvSpPr>
            <p:spPr>
              <a:xfrm>
                <a:off x="276883" y="5460466"/>
                <a:ext cx="490570" cy="412655"/>
              </a:xfrm>
              <a:custGeom>
                <a:rect b="b" l="l" r="r" t="t"/>
                <a:pathLst>
                  <a:path extrusionOk="0" h="121" w="144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143" name="Google Shape;1143;p7"/>
            <p:cNvGrpSpPr/>
            <p:nvPr/>
          </p:nvGrpSpPr>
          <p:grpSpPr>
            <a:xfrm>
              <a:off x="1808976" y="5856156"/>
              <a:ext cx="1694005" cy="1019090"/>
              <a:chOff x="1623186" y="-214403"/>
              <a:chExt cx="1171187" cy="716005"/>
            </a:xfrm>
          </p:grpSpPr>
          <p:sp>
            <p:nvSpPr>
              <p:cNvPr id="1144" name="Google Shape;1144;p7"/>
              <p:cNvSpPr/>
              <p:nvPr/>
            </p:nvSpPr>
            <p:spPr>
              <a:xfrm>
                <a:off x="1623186" y="-214403"/>
                <a:ext cx="1171187" cy="716005"/>
              </a:xfrm>
              <a:custGeom>
                <a:rect b="b" l="l" r="r" t="t"/>
                <a:pathLst>
                  <a:path extrusionOk="0" h="238" w="402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>
                <a:off x="1937889" y="-65032"/>
                <a:ext cx="573870" cy="148095"/>
              </a:xfrm>
              <a:custGeom>
                <a:rect b="b" l="l" r="r" t="t"/>
                <a:pathLst>
                  <a:path extrusionOk="0" h="51" w="197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6" name="Google Shape;1146;p7"/>
              <p:cNvSpPr/>
              <p:nvPr/>
            </p:nvSpPr>
            <p:spPr>
              <a:xfrm>
                <a:off x="1689829" y="-108344"/>
                <a:ext cx="1095906" cy="609946"/>
              </a:xfrm>
              <a:custGeom>
                <a:rect b="b" l="l" r="r" t="t"/>
                <a:pathLst>
                  <a:path extrusionOk="0" h="194" w="376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7" name="Google Shape;1147;p7"/>
              <p:cNvSpPr/>
              <p:nvPr/>
            </p:nvSpPr>
            <p:spPr>
              <a:xfrm>
                <a:off x="1672551" y="-39116"/>
                <a:ext cx="1072457" cy="540718"/>
              </a:xfrm>
              <a:custGeom>
                <a:rect b="b" l="l" r="r" t="t"/>
                <a:pathLst>
                  <a:path extrusionOk="0" h="179" w="368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8" name="Google Shape;1148;p7"/>
              <p:cNvSpPr/>
              <p:nvPr/>
            </p:nvSpPr>
            <p:spPr>
              <a:xfrm>
                <a:off x="2085984" y="-156358"/>
                <a:ext cx="269040" cy="269040"/>
              </a:xfrm>
              <a:custGeom>
                <a:rect b="b" l="l" r="r" t="t"/>
                <a:pathLst>
                  <a:path extrusionOk="0" h="92" w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9" name="Google Shape;1149;p7"/>
              <p:cNvSpPr/>
              <p:nvPr/>
            </p:nvSpPr>
            <p:spPr>
              <a:xfrm>
                <a:off x="2089686" y="-141548"/>
                <a:ext cx="287552" cy="262869"/>
              </a:xfrm>
              <a:custGeom>
                <a:rect b="b" l="l" r="r" t="t"/>
                <a:pathLst>
                  <a:path extrusionOk="0" h="90" w="99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1150" name="Google Shape;1150;p7"/>
          <p:cNvGrpSpPr/>
          <p:nvPr/>
        </p:nvGrpSpPr>
        <p:grpSpPr>
          <a:xfrm rot="-1651836">
            <a:off x="369290" y="506378"/>
            <a:ext cx="892499" cy="1021861"/>
            <a:chOff x="4634" y="754"/>
            <a:chExt cx="1163" cy="1332"/>
          </a:xfrm>
        </p:grpSpPr>
        <p:sp>
          <p:nvSpPr>
            <p:cNvPr id="1151" name="Google Shape;1151;p7"/>
            <p:cNvSpPr/>
            <p:nvPr/>
          </p:nvSpPr>
          <p:spPr>
            <a:xfrm>
              <a:off x="4634" y="754"/>
              <a:ext cx="1163" cy="1236"/>
            </a:xfrm>
            <a:custGeom>
              <a:rect b="b" l="l" r="r" t="t"/>
              <a:pathLst>
                <a:path extrusionOk="0" h="523" w="49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2" name="Google Shape;1152;p7"/>
            <p:cNvSpPr/>
            <p:nvPr/>
          </p:nvSpPr>
          <p:spPr>
            <a:xfrm>
              <a:off x="4733" y="829"/>
              <a:ext cx="986" cy="1002"/>
            </a:xfrm>
            <a:custGeom>
              <a:rect b="b" l="l" r="r" t="t"/>
              <a:pathLst>
                <a:path extrusionOk="0" h="424" w="418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3" name="Google Shape;1153;p7"/>
            <p:cNvSpPr/>
            <p:nvPr/>
          </p:nvSpPr>
          <p:spPr>
            <a:xfrm>
              <a:off x="5118" y="1094"/>
              <a:ext cx="163" cy="696"/>
            </a:xfrm>
            <a:custGeom>
              <a:rect b="b" l="l" r="r" t="t"/>
              <a:pathLst>
                <a:path extrusionOk="0" h="295" w="69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4" name="Google Shape;1154;p7"/>
            <p:cNvSpPr/>
            <p:nvPr/>
          </p:nvSpPr>
          <p:spPr>
            <a:xfrm>
              <a:off x="4858" y="1299"/>
              <a:ext cx="317" cy="338"/>
            </a:xfrm>
            <a:custGeom>
              <a:rect b="b" l="l" r="r" t="t"/>
              <a:pathLst>
                <a:path extrusionOk="0" h="143" w="134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5" name="Google Shape;1155;p7"/>
            <p:cNvSpPr/>
            <p:nvPr/>
          </p:nvSpPr>
          <p:spPr>
            <a:xfrm>
              <a:off x="4912" y="1710"/>
              <a:ext cx="277" cy="95"/>
            </a:xfrm>
            <a:custGeom>
              <a:rect b="b" l="l" r="r" t="t"/>
              <a:pathLst>
                <a:path extrusionOk="0" h="40" w="117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6" name="Google Shape;1156;p7"/>
            <p:cNvSpPr/>
            <p:nvPr/>
          </p:nvSpPr>
          <p:spPr>
            <a:xfrm>
              <a:off x="5257" y="1401"/>
              <a:ext cx="387" cy="260"/>
            </a:xfrm>
            <a:custGeom>
              <a:rect b="b" l="l" r="r" t="t"/>
              <a:pathLst>
                <a:path extrusionOk="0" h="110" w="164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7" name="Google Shape;1157;p7"/>
            <p:cNvSpPr/>
            <p:nvPr/>
          </p:nvSpPr>
          <p:spPr>
            <a:xfrm>
              <a:off x="5238" y="1701"/>
              <a:ext cx="373" cy="118"/>
            </a:xfrm>
            <a:custGeom>
              <a:rect b="b" l="l" r="r" t="t"/>
              <a:pathLst>
                <a:path extrusionOk="0" h="50" w="158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8" name="Google Shape;1158;p7"/>
            <p:cNvSpPr/>
            <p:nvPr/>
          </p:nvSpPr>
          <p:spPr>
            <a:xfrm>
              <a:off x="5042" y="1847"/>
              <a:ext cx="187" cy="239"/>
            </a:xfrm>
            <a:custGeom>
              <a:rect b="b" l="l" r="r" t="t"/>
              <a:pathLst>
                <a:path extrusionOk="0" h="101" w="79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59" name="Google Shape;1159;p7"/>
          <p:cNvGrpSpPr/>
          <p:nvPr/>
        </p:nvGrpSpPr>
        <p:grpSpPr>
          <a:xfrm rot="5825446">
            <a:off x="11635841" y="394255"/>
            <a:ext cx="407990" cy="467125"/>
            <a:chOff x="4634" y="754"/>
            <a:chExt cx="1163" cy="1332"/>
          </a:xfrm>
        </p:grpSpPr>
        <p:sp>
          <p:nvSpPr>
            <p:cNvPr id="1160" name="Google Shape;1160;p7"/>
            <p:cNvSpPr/>
            <p:nvPr/>
          </p:nvSpPr>
          <p:spPr>
            <a:xfrm>
              <a:off x="4634" y="754"/>
              <a:ext cx="1163" cy="1236"/>
            </a:xfrm>
            <a:custGeom>
              <a:rect b="b" l="l" r="r" t="t"/>
              <a:pathLst>
                <a:path extrusionOk="0" h="523" w="49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1" name="Google Shape;1161;p7"/>
            <p:cNvSpPr/>
            <p:nvPr/>
          </p:nvSpPr>
          <p:spPr>
            <a:xfrm>
              <a:off x="4733" y="829"/>
              <a:ext cx="986" cy="1002"/>
            </a:xfrm>
            <a:custGeom>
              <a:rect b="b" l="l" r="r" t="t"/>
              <a:pathLst>
                <a:path extrusionOk="0" h="424" w="418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2" name="Google Shape;1162;p7"/>
            <p:cNvSpPr/>
            <p:nvPr/>
          </p:nvSpPr>
          <p:spPr>
            <a:xfrm>
              <a:off x="5118" y="1094"/>
              <a:ext cx="163" cy="696"/>
            </a:xfrm>
            <a:custGeom>
              <a:rect b="b" l="l" r="r" t="t"/>
              <a:pathLst>
                <a:path extrusionOk="0" h="295" w="69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3" name="Google Shape;1163;p7"/>
            <p:cNvSpPr/>
            <p:nvPr/>
          </p:nvSpPr>
          <p:spPr>
            <a:xfrm>
              <a:off x="4858" y="1299"/>
              <a:ext cx="317" cy="338"/>
            </a:xfrm>
            <a:custGeom>
              <a:rect b="b" l="l" r="r" t="t"/>
              <a:pathLst>
                <a:path extrusionOk="0" h="143" w="134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4" name="Google Shape;1164;p7"/>
            <p:cNvSpPr/>
            <p:nvPr/>
          </p:nvSpPr>
          <p:spPr>
            <a:xfrm>
              <a:off x="4912" y="1710"/>
              <a:ext cx="277" cy="95"/>
            </a:xfrm>
            <a:custGeom>
              <a:rect b="b" l="l" r="r" t="t"/>
              <a:pathLst>
                <a:path extrusionOk="0" h="40" w="117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5" name="Google Shape;1165;p7"/>
            <p:cNvSpPr/>
            <p:nvPr/>
          </p:nvSpPr>
          <p:spPr>
            <a:xfrm>
              <a:off x="5257" y="1401"/>
              <a:ext cx="387" cy="260"/>
            </a:xfrm>
            <a:custGeom>
              <a:rect b="b" l="l" r="r" t="t"/>
              <a:pathLst>
                <a:path extrusionOk="0" h="110" w="164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6" name="Google Shape;1166;p7"/>
            <p:cNvSpPr/>
            <p:nvPr/>
          </p:nvSpPr>
          <p:spPr>
            <a:xfrm>
              <a:off x="5238" y="1701"/>
              <a:ext cx="373" cy="118"/>
            </a:xfrm>
            <a:custGeom>
              <a:rect b="b" l="l" r="r" t="t"/>
              <a:pathLst>
                <a:path extrusionOk="0" h="50" w="158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7" name="Google Shape;1167;p7"/>
            <p:cNvSpPr/>
            <p:nvPr/>
          </p:nvSpPr>
          <p:spPr>
            <a:xfrm>
              <a:off x="5042" y="1847"/>
              <a:ext cx="187" cy="239"/>
            </a:xfrm>
            <a:custGeom>
              <a:rect b="b" l="l" r="r" t="t"/>
              <a:pathLst>
                <a:path extrusionOk="0" h="101" w="79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68" name="Google Shape;1168;p7"/>
          <p:cNvGrpSpPr/>
          <p:nvPr/>
        </p:nvGrpSpPr>
        <p:grpSpPr>
          <a:xfrm>
            <a:off x="23436" y="3048994"/>
            <a:ext cx="388175" cy="364547"/>
            <a:chOff x="3636" y="1964"/>
            <a:chExt cx="413" cy="388"/>
          </a:xfrm>
        </p:grpSpPr>
        <p:sp>
          <p:nvSpPr>
            <p:cNvPr id="1169" name="Google Shape;1169;p7"/>
            <p:cNvSpPr/>
            <p:nvPr/>
          </p:nvSpPr>
          <p:spPr>
            <a:xfrm>
              <a:off x="3971" y="1976"/>
              <a:ext cx="78" cy="109"/>
            </a:xfrm>
            <a:custGeom>
              <a:rect b="b" l="l" r="r" t="t"/>
              <a:pathLst>
                <a:path extrusionOk="0" h="46" w="33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0" name="Google Shape;1170;p7"/>
            <p:cNvSpPr/>
            <p:nvPr/>
          </p:nvSpPr>
          <p:spPr>
            <a:xfrm>
              <a:off x="3636" y="1964"/>
              <a:ext cx="413" cy="388"/>
            </a:xfrm>
            <a:custGeom>
              <a:rect b="b" l="l" r="r" t="t"/>
              <a:pathLst>
                <a:path extrusionOk="0" h="164" w="175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1" name="Google Shape;1171;p7"/>
            <p:cNvSpPr/>
            <p:nvPr/>
          </p:nvSpPr>
          <p:spPr>
            <a:xfrm>
              <a:off x="3676" y="1964"/>
              <a:ext cx="364" cy="367"/>
            </a:xfrm>
            <a:custGeom>
              <a:rect b="b" l="l" r="r" t="t"/>
              <a:pathLst>
                <a:path extrusionOk="0" h="155" w="154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2" name="Google Shape;1172;p7"/>
            <p:cNvSpPr/>
            <p:nvPr/>
          </p:nvSpPr>
          <p:spPr>
            <a:xfrm>
              <a:off x="3771" y="2080"/>
              <a:ext cx="207" cy="116"/>
            </a:xfrm>
            <a:custGeom>
              <a:rect b="b" l="l" r="r" t="t"/>
              <a:pathLst>
                <a:path extrusionOk="0" h="49" w="88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3" name="Google Shape;1173;p7"/>
            <p:cNvSpPr/>
            <p:nvPr/>
          </p:nvSpPr>
          <p:spPr>
            <a:xfrm>
              <a:off x="3905" y="2128"/>
              <a:ext cx="59" cy="151"/>
            </a:xfrm>
            <a:custGeom>
              <a:rect b="b" l="l" r="r" t="t"/>
              <a:pathLst>
                <a:path extrusionOk="0" h="64" w="25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4" name="Google Shape;1174;p7"/>
            <p:cNvSpPr/>
            <p:nvPr/>
          </p:nvSpPr>
          <p:spPr>
            <a:xfrm>
              <a:off x="3983" y="2106"/>
              <a:ext cx="38" cy="90"/>
            </a:xfrm>
            <a:custGeom>
              <a:rect b="b" l="l" r="r" t="t"/>
              <a:pathLst>
                <a:path extrusionOk="0" h="38" w="16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5" name="Google Shape;1175;p7"/>
            <p:cNvSpPr/>
            <p:nvPr/>
          </p:nvSpPr>
          <p:spPr>
            <a:xfrm>
              <a:off x="3910" y="2005"/>
              <a:ext cx="54" cy="78"/>
            </a:xfrm>
            <a:custGeom>
              <a:rect b="b" l="l" r="r" t="t"/>
              <a:pathLst>
                <a:path extrusionOk="0" h="33" w="2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76" name="Google Shape;1176;p7"/>
            <p:cNvSpPr/>
            <p:nvPr/>
          </p:nvSpPr>
          <p:spPr>
            <a:xfrm>
              <a:off x="3794" y="2033"/>
              <a:ext cx="140" cy="69"/>
            </a:xfrm>
            <a:custGeom>
              <a:rect b="b" l="l" r="r" t="t"/>
              <a:pathLst>
                <a:path extrusionOk="0" h="29" w="5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177" name="Google Shape;1177;p7"/>
          <p:cNvSpPr txBox="1"/>
          <p:nvPr>
            <p:ph type="title"/>
          </p:nvPr>
        </p:nvSpPr>
        <p:spPr>
          <a:xfrm>
            <a:off x="2034904" y="828876"/>
            <a:ext cx="6058500" cy="35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8" name="Google Shape;1178;p7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9" name="Google Shape;1179;p7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0" name="Google Shape;1180;p7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8"/>
          <p:cNvSpPr txBox="1"/>
          <p:nvPr>
            <p:ph type="title"/>
          </p:nvPr>
        </p:nvSpPr>
        <p:spPr>
          <a:xfrm>
            <a:off x="1097280" y="1188720"/>
            <a:ext cx="31089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b="0"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3" name="Google Shape;1183;p8"/>
          <p:cNvSpPr txBox="1"/>
          <p:nvPr>
            <p:ph idx="1" type="body"/>
          </p:nvPr>
        </p:nvSpPr>
        <p:spPr>
          <a:xfrm>
            <a:off x="4480560" y="457200"/>
            <a:ext cx="6675000" cy="59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2pPr>
            <a:lvl3pPr indent="-3302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5pPr>
            <a:lvl6pPr indent="-29972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 sz="1400"/>
            </a:lvl6pPr>
            <a:lvl7pPr indent="-29972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 sz="1400"/>
            </a:lvl7pPr>
            <a:lvl8pPr indent="-29972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 sz="1400"/>
            </a:lvl8pPr>
            <a:lvl9pPr indent="-29972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Char char="•"/>
              <a:defRPr sz="1400"/>
            </a:lvl9pPr>
          </a:lstStyle>
          <a:p/>
        </p:txBody>
      </p:sp>
      <p:sp>
        <p:nvSpPr>
          <p:cNvPr id="1184" name="Google Shape;1184;p8"/>
          <p:cNvSpPr txBox="1"/>
          <p:nvPr>
            <p:ph idx="2" type="body"/>
          </p:nvPr>
        </p:nvSpPr>
        <p:spPr>
          <a:xfrm>
            <a:off x="1097280" y="3474720"/>
            <a:ext cx="3108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6pPr>
            <a:lvl7pPr indent="-2286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7pPr>
            <a:lvl8pPr indent="-2286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8pPr>
            <a:lvl9pPr indent="-2286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9pPr>
          </a:lstStyle>
          <a:p/>
        </p:txBody>
      </p:sp>
      <p:sp>
        <p:nvSpPr>
          <p:cNvPr id="1185" name="Google Shape;1185;p8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8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7" name="Google Shape;1187;p8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p9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9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1" name="Google Shape;1191;p9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0"/>
          <p:cNvSpPr txBox="1"/>
          <p:nvPr>
            <p:ph type="title"/>
          </p:nvPr>
        </p:nvSpPr>
        <p:spPr>
          <a:xfrm>
            <a:off x="1097280" y="1188720"/>
            <a:ext cx="31089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  <a:defRPr b="0" sz="3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descr="An empty placeholder to add an image. Click on the placeholder and select the image that you wish to add" id="1194" name="Google Shape;1194;p10"/>
          <p:cNvSpPr/>
          <p:nvPr>
            <p:ph idx="2" type="pic"/>
          </p:nvPr>
        </p:nvSpPr>
        <p:spPr>
          <a:xfrm>
            <a:off x="4480560" y="457200"/>
            <a:ext cx="6675000" cy="5943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1195" name="Google Shape;1195;p10"/>
          <p:cNvSpPr txBox="1"/>
          <p:nvPr>
            <p:ph idx="1" type="body"/>
          </p:nvPr>
        </p:nvSpPr>
        <p:spPr>
          <a:xfrm>
            <a:off x="1097280" y="3474720"/>
            <a:ext cx="3108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6pPr>
            <a:lvl7pPr indent="-228600" lvl="6" marL="32004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7pPr>
            <a:lvl8pPr indent="-228600" lvl="7" marL="36576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8pPr>
            <a:lvl9pPr indent="-228600" lvl="8" marL="41148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720"/>
              <a:buNone/>
              <a:defRPr sz="900"/>
            </a:lvl9pPr>
          </a:lstStyle>
          <a:p/>
        </p:txBody>
      </p:sp>
      <p:sp>
        <p:nvSpPr>
          <p:cNvPr id="1196" name="Google Shape;1196;p10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7" name="Google Shape;1197;p10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8" name="Google Shape;1198;p10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51000">
              <a:srgbClr val="DFF5FD"/>
            </a:gs>
            <a:gs pos="92000">
              <a:srgbClr val="FFFFFF"/>
            </a:gs>
            <a:gs pos="100000">
              <a:srgbClr val="FFFFFF"/>
            </a:gs>
          </a:gsLst>
          <a:lin ang="5400012" scaled="0"/>
        </a:gra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"/>
          <p:cNvSpPr/>
          <p:nvPr/>
        </p:nvSpPr>
        <p:spPr>
          <a:xfrm>
            <a:off x="8761412" y="5521528"/>
            <a:ext cx="3424836" cy="1333295"/>
          </a:xfrm>
          <a:custGeom>
            <a:rect b="b" l="l" r="r" t="t"/>
            <a:pathLst>
              <a:path extrusionOk="0" h="2763306" w="5150129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9" name="Google Shape;459;p1"/>
          <p:cNvSpPr/>
          <p:nvPr/>
        </p:nvSpPr>
        <p:spPr>
          <a:xfrm>
            <a:off x="0" y="5652178"/>
            <a:ext cx="11414824" cy="1206728"/>
          </a:xfrm>
          <a:custGeom>
            <a:rect b="b" l="l" r="r" t="t"/>
            <a:pathLst>
              <a:path extrusionOk="0" h="2245075" w="12079179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0" name="Google Shape;460;p1"/>
          <p:cNvSpPr/>
          <p:nvPr/>
        </p:nvSpPr>
        <p:spPr>
          <a:xfrm>
            <a:off x="-13749" y="5865035"/>
            <a:ext cx="11414824" cy="1006476"/>
          </a:xfrm>
          <a:custGeom>
            <a:rect b="b" l="l" r="r" t="t"/>
            <a:pathLst>
              <a:path extrusionOk="0" h="2313737" w="12079179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461" name="Google Shape;461;p1"/>
          <p:cNvGrpSpPr/>
          <p:nvPr/>
        </p:nvGrpSpPr>
        <p:grpSpPr>
          <a:xfrm>
            <a:off x="11647687" y="947576"/>
            <a:ext cx="426645" cy="400675"/>
            <a:chOff x="3636" y="1964"/>
            <a:chExt cx="413" cy="388"/>
          </a:xfrm>
        </p:grpSpPr>
        <p:sp>
          <p:nvSpPr>
            <p:cNvPr id="462" name="Google Shape;462;p1"/>
            <p:cNvSpPr/>
            <p:nvPr/>
          </p:nvSpPr>
          <p:spPr>
            <a:xfrm>
              <a:off x="3971" y="1976"/>
              <a:ext cx="78" cy="109"/>
            </a:xfrm>
            <a:custGeom>
              <a:rect b="b" l="l" r="r" t="t"/>
              <a:pathLst>
                <a:path extrusionOk="0" h="46" w="33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3" name="Google Shape;463;p1"/>
            <p:cNvSpPr/>
            <p:nvPr/>
          </p:nvSpPr>
          <p:spPr>
            <a:xfrm>
              <a:off x="3636" y="1964"/>
              <a:ext cx="413" cy="388"/>
            </a:xfrm>
            <a:custGeom>
              <a:rect b="b" l="l" r="r" t="t"/>
              <a:pathLst>
                <a:path extrusionOk="0" h="164" w="175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4" name="Google Shape;464;p1"/>
            <p:cNvSpPr/>
            <p:nvPr/>
          </p:nvSpPr>
          <p:spPr>
            <a:xfrm>
              <a:off x="3676" y="1964"/>
              <a:ext cx="364" cy="367"/>
            </a:xfrm>
            <a:custGeom>
              <a:rect b="b" l="l" r="r" t="t"/>
              <a:pathLst>
                <a:path extrusionOk="0" h="155" w="154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5" name="Google Shape;465;p1"/>
            <p:cNvSpPr/>
            <p:nvPr/>
          </p:nvSpPr>
          <p:spPr>
            <a:xfrm>
              <a:off x="3771" y="2080"/>
              <a:ext cx="207" cy="116"/>
            </a:xfrm>
            <a:custGeom>
              <a:rect b="b" l="l" r="r" t="t"/>
              <a:pathLst>
                <a:path extrusionOk="0" h="49" w="88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6" name="Google Shape;466;p1"/>
            <p:cNvSpPr/>
            <p:nvPr/>
          </p:nvSpPr>
          <p:spPr>
            <a:xfrm>
              <a:off x="3905" y="2128"/>
              <a:ext cx="59" cy="151"/>
            </a:xfrm>
            <a:custGeom>
              <a:rect b="b" l="l" r="r" t="t"/>
              <a:pathLst>
                <a:path extrusionOk="0" h="64" w="25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7" name="Google Shape;467;p1"/>
            <p:cNvSpPr/>
            <p:nvPr/>
          </p:nvSpPr>
          <p:spPr>
            <a:xfrm>
              <a:off x="3983" y="2106"/>
              <a:ext cx="38" cy="90"/>
            </a:xfrm>
            <a:custGeom>
              <a:rect b="b" l="l" r="r" t="t"/>
              <a:pathLst>
                <a:path extrusionOk="0" h="38" w="16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8" name="Google Shape;468;p1"/>
            <p:cNvSpPr/>
            <p:nvPr/>
          </p:nvSpPr>
          <p:spPr>
            <a:xfrm>
              <a:off x="3910" y="2005"/>
              <a:ext cx="54" cy="78"/>
            </a:xfrm>
            <a:custGeom>
              <a:rect b="b" l="l" r="r" t="t"/>
              <a:pathLst>
                <a:path extrusionOk="0" h="33" w="2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69" name="Google Shape;469;p1"/>
            <p:cNvSpPr/>
            <p:nvPr/>
          </p:nvSpPr>
          <p:spPr>
            <a:xfrm>
              <a:off x="3794" y="2033"/>
              <a:ext cx="140" cy="69"/>
            </a:xfrm>
            <a:custGeom>
              <a:rect b="b" l="l" r="r" t="t"/>
              <a:pathLst>
                <a:path extrusionOk="0" h="29" w="5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70" name="Google Shape;470;p1"/>
          <p:cNvGrpSpPr/>
          <p:nvPr/>
        </p:nvGrpSpPr>
        <p:grpSpPr>
          <a:xfrm>
            <a:off x="11308923" y="6212027"/>
            <a:ext cx="875470" cy="645971"/>
            <a:chOff x="7344986" y="5566058"/>
            <a:chExt cx="1750941" cy="1291943"/>
          </a:xfrm>
        </p:grpSpPr>
        <p:sp>
          <p:nvSpPr>
            <p:cNvPr id="471" name="Google Shape;471;p1"/>
            <p:cNvSpPr/>
            <p:nvPr/>
          </p:nvSpPr>
          <p:spPr>
            <a:xfrm>
              <a:off x="7344986" y="5566058"/>
              <a:ext cx="1750939" cy="1291943"/>
            </a:xfrm>
            <a:custGeom>
              <a:rect b="b" l="l" r="r" t="t"/>
              <a:pathLst>
                <a:path extrusionOk="0" h="405" w="549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2" name="Google Shape;472;p1"/>
            <p:cNvSpPr/>
            <p:nvPr/>
          </p:nvSpPr>
          <p:spPr>
            <a:xfrm>
              <a:off x="7529935" y="5745606"/>
              <a:ext cx="1565990" cy="1112394"/>
            </a:xfrm>
            <a:custGeom>
              <a:rect b="b" l="l" r="r" t="t"/>
              <a:pathLst>
                <a:path extrusionOk="0" h="349" w="491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3" name="Google Shape;473;p1"/>
            <p:cNvSpPr/>
            <p:nvPr/>
          </p:nvSpPr>
          <p:spPr>
            <a:xfrm>
              <a:off x="7988933" y="6516452"/>
              <a:ext cx="1106993" cy="217349"/>
            </a:xfrm>
            <a:custGeom>
              <a:rect b="b" l="l" r="r" t="t"/>
              <a:pathLst>
                <a:path extrusionOk="0" h="68" w="347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4" name="Google Shape;474;p1"/>
            <p:cNvSpPr/>
            <p:nvPr/>
          </p:nvSpPr>
          <p:spPr>
            <a:xfrm>
              <a:off x="8805678" y="6670351"/>
              <a:ext cx="121499" cy="187649"/>
            </a:xfrm>
            <a:custGeom>
              <a:rect b="b" l="l" r="r" t="t"/>
              <a:pathLst>
                <a:path extrusionOk="0" h="59" w="38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5" name="Google Shape;475;p1"/>
            <p:cNvSpPr/>
            <p:nvPr/>
          </p:nvSpPr>
          <p:spPr>
            <a:xfrm>
              <a:off x="9067576" y="6034505"/>
              <a:ext cx="28350" cy="93149"/>
            </a:xfrm>
            <a:custGeom>
              <a:rect b="b" l="l" r="r" t="t"/>
              <a:pathLst>
                <a:path extrusionOk="0" h="29" w="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6" name="Google Shape;476;p1"/>
            <p:cNvSpPr/>
            <p:nvPr/>
          </p:nvSpPr>
          <p:spPr>
            <a:xfrm>
              <a:off x="8489780" y="5872506"/>
              <a:ext cx="458997" cy="657446"/>
            </a:xfrm>
            <a:custGeom>
              <a:rect b="b" l="l" r="r" t="t"/>
              <a:pathLst>
                <a:path extrusionOk="0" h="206" w="144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77" name="Google Shape;477;p1"/>
          <p:cNvGrpSpPr/>
          <p:nvPr/>
        </p:nvGrpSpPr>
        <p:grpSpPr>
          <a:xfrm>
            <a:off x="2441" y="2873890"/>
            <a:ext cx="597308" cy="789377"/>
            <a:chOff x="2121" y="1060"/>
            <a:chExt cx="597" cy="789"/>
          </a:xfrm>
        </p:grpSpPr>
        <p:sp>
          <p:nvSpPr>
            <p:cNvPr id="478" name="Google Shape;478;p1"/>
            <p:cNvSpPr/>
            <p:nvPr/>
          </p:nvSpPr>
          <p:spPr>
            <a:xfrm>
              <a:off x="2121" y="1060"/>
              <a:ext cx="597" cy="789"/>
            </a:xfrm>
            <a:custGeom>
              <a:rect b="b" l="l" r="r" t="t"/>
              <a:pathLst>
                <a:path extrusionOk="0" h="334" w="253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9" name="Google Shape;479;p1"/>
            <p:cNvSpPr/>
            <p:nvPr/>
          </p:nvSpPr>
          <p:spPr>
            <a:xfrm>
              <a:off x="2121" y="1114"/>
              <a:ext cx="541" cy="690"/>
            </a:xfrm>
            <a:custGeom>
              <a:rect b="b" l="l" r="r" t="t"/>
              <a:pathLst>
                <a:path extrusionOk="0" h="292" w="229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0" name="Google Shape;480;p1"/>
            <p:cNvSpPr/>
            <p:nvPr/>
          </p:nvSpPr>
          <p:spPr>
            <a:xfrm>
              <a:off x="2164" y="1325"/>
              <a:ext cx="337" cy="293"/>
            </a:xfrm>
            <a:custGeom>
              <a:rect b="b" l="l" r="r" t="t"/>
              <a:pathLst>
                <a:path extrusionOk="0" h="124" w="143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1" name="Google Shape;481;p1"/>
            <p:cNvSpPr/>
            <p:nvPr/>
          </p:nvSpPr>
          <p:spPr>
            <a:xfrm>
              <a:off x="2149" y="1226"/>
              <a:ext cx="74" cy="290"/>
            </a:xfrm>
            <a:custGeom>
              <a:rect b="b" l="l" r="r" t="t"/>
              <a:pathLst>
                <a:path extrusionOk="0" h="123" w="31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2" name="Google Shape;482;p1"/>
            <p:cNvSpPr/>
            <p:nvPr/>
          </p:nvSpPr>
          <p:spPr>
            <a:xfrm>
              <a:off x="2121" y="1554"/>
              <a:ext cx="31" cy="28"/>
            </a:xfrm>
            <a:custGeom>
              <a:rect b="b" l="l" r="r" t="t"/>
              <a:pathLst>
                <a:path extrusionOk="0" h="12" w="13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3" name="Google Shape;483;p1"/>
            <p:cNvSpPr/>
            <p:nvPr/>
          </p:nvSpPr>
          <p:spPr>
            <a:xfrm>
              <a:off x="2234" y="1559"/>
              <a:ext cx="286" cy="82"/>
            </a:xfrm>
            <a:custGeom>
              <a:rect b="b" l="l" r="r" t="t"/>
              <a:pathLst>
                <a:path extrusionOk="0" h="35" w="121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4" name="Google Shape;484;p1"/>
            <p:cNvSpPr/>
            <p:nvPr/>
          </p:nvSpPr>
          <p:spPr>
            <a:xfrm>
              <a:off x="2173" y="1603"/>
              <a:ext cx="191" cy="147"/>
            </a:xfrm>
            <a:custGeom>
              <a:rect b="b" l="l" r="r" t="t"/>
              <a:pathLst>
                <a:path extrusionOk="0" h="62" w="81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85" name="Google Shape;485;p1"/>
          <p:cNvGrpSpPr/>
          <p:nvPr/>
        </p:nvGrpSpPr>
        <p:grpSpPr>
          <a:xfrm>
            <a:off x="139505" y="-13010"/>
            <a:ext cx="1383485" cy="804244"/>
            <a:chOff x="1922" y="1129"/>
            <a:chExt cx="987" cy="574"/>
          </a:xfrm>
        </p:grpSpPr>
        <p:sp>
          <p:nvSpPr>
            <p:cNvPr id="486" name="Google Shape;486;p1"/>
            <p:cNvSpPr/>
            <p:nvPr/>
          </p:nvSpPr>
          <p:spPr>
            <a:xfrm>
              <a:off x="1922" y="1129"/>
              <a:ext cx="262" cy="174"/>
            </a:xfrm>
            <a:custGeom>
              <a:rect b="b" l="l" r="r" t="t"/>
              <a:pathLst>
                <a:path extrusionOk="0" h="74" w="111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7" name="Google Shape;487;p1"/>
            <p:cNvSpPr/>
            <p:nvPr/>
          </p:nvSpPr>
          <p:spPr>
            <a:xfrm>
              <a:off x="2066" y="1136"/>
              <a:ext cx="843" cy="567"/>
            </a:xfrm>
            <a:custGeom>
              <a:rect b="b" l="l" r="r" t="t"/>
              <a:pathLst>
                <a:path extrusionOk="0" h="240" w="357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8" name="Google Shape;488;p1"/>
            <p:cNvSpPr/>
            <p:nvPr/>
          </p:nvSpPr>
          <p:spPr>
            <a:xfrm>
              <a:off x="2066" y="1136"/>
              <a:ext cx="775" cy="524"/>
            </a:xfrm>
            <a:custGeom>
              <a:rect b="b" l="l" r="r" t="t"/>
              <a:pathLst>
                <a:path extrusionOk="0" h="222" w="328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9" name="Google Shape;489;p1"/>
            <p:cNvSpPr/>
            <p:nvPr/>
          </p:nvSpPr>
          <p:spPr>
            <a:xfrm>
              <a:off x="2170" y="1159"/>
              <a:ext cx="498" cy="225"/>
            </a:xfrm>
            <a:custGeom>
              <a:rect b="b" l="l" r="r" t="t"/>
              <a:pathLst>
                <a:path extrusionOk="0" h="95" w="211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0" name="Google Shape;490;p1"/>
            <p:cNvSpPr/>
            <p:nvPr/>
          </p:nvSpPr>
          <p:spPr>
            <a:xfrm>
              <a:off x="2293" y="1136"/>
              <a:ext cx="71" cy="56"/>
            </a:xfrm>
            <a:custGeom>
              <a:rect b="b" l="l" r="r" t="t"/>
              <a:pathLst>
                <a:path extrusionOk="0" h="24" w="30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1" name="Google Shape;491;p1"/>
            <p:cNvSpPr/>
            <p:nvPr/>
          </p:nvSpPr>
          <p:spPr>
            <a:xfrm>
              <a:off x="2201" y="1136"/>
              <a:ext cx="9" cy="28"/>
            </a:xfrm>
            <a:custGeom>
              <a:rect b="b" l="l" r="r" t="t"/>
              <a:pathLst>
                <a:path extrusionOk="0" h="12" w="4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2" name="Google Shape;492;p1"/>
            <p:cNvSpPr/>
            <p:nvPr/>
          </p:nvSpPr>
          <p:spPr>
            <a:xfrm>
              <a:off x="2142" y="1228"/>
              <a:ext cx="54" cy="210"/>
            </a:xfrm>
            <a:custGeom>
              <a:rect b="b" l="l" r="r" t="t"/>
              <a:pathLst>
                <a:path extrusionOk="0" h="89" w="23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3" name="Google Shape;493;p1"/>
            <p:cNvSpPr/>
            <p:nvPr/>
          </p:nvSpPr>
          <p:spPr>
            <a:xfrm>
              <a:off x="2229" y="1249"/>
              <a:ext cx="139" cy="340"/>
            </a:xfrm>
            <a:custGeom>
              <a:rect b="b" l="l" r="r" t="t"/>
              <a:pathLst>
                <a:path extrusionOk="0" h="144" w="59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94" name="Google Shape;494;p1"/>
          <p:cNvGrpSpPr/>
          <p:nvPr/>
        </p:nvGrpSpPr>
        <p:grpSpPr>
          <a:xfrm>
            <a:off x="0" y="5007562"/>
            <a:ext cx="688191" cy="1147795"/>
            <a:chOff x="1901" y="2020"/>
            <a:chExt cx="1060" cy="1767"/>
          </a:xfrm>
        </p:grpSpPr>
        <p:sp>
          <p:nvSpPr>
            <p:cNvPr id="495" name="Google Shape;495;p1"/>
            <p:cNvSpPr/>
            <p:nvPr/>
          </p:nvSpPr>
          <p:spPr>
            <a:xfrm>
              <a:off x="1901" y="2020"/>
              <a:ext cx="1060" cy="1640"/>
            </a:xfrm>
            <a:custGeom>
              <a:rect b="b" l="l" r="r" t="t"/>
              <a:pathLst>
                <a:path extrusionOk="0" h="694" w="448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6" name="Google Shape;496;p1"/>
            <p:cNvSpPr/>
            <p:nvPr/>
          </p:nvSpPr>
          <p:spPr>
            <a:xfrm>
              <a:off x="1901" y="2136"/>
              <a:ext cx="952" cy="1366"/>
            </a:xfrm>
            <a:custGeom>
              <a:rect b="b" l="l" r="r" t="t"/>
              <a:pathLst>
                <a:path extrusionOk="0" h="578" w="403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7" name="Google Shape;497;p1"/>
            <p:cNvSpPr/>
            <p:nvPr/>
          </p:nvSpPr>
          <p:spPr>
            <a:xfrm>
              <a:off x="1993" y="2495"/>
              <a:ext cx="314" cy="853"/>
            </a:xfrm>
            <a:custGeom>
              <a:rect b="b" l="l" r="r" t="t"/>
              <a:pathLst>
                <a:path extrusionOk="0" h="361" w="133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8" name="Google Shape;498;p1"/>
            <p:cNvSpPr/>
            <p:nvPr/>
          </p:nvSpPr>
          <p:spPr>
            <a:xfrm>
              <a:off x="2151" y="2949"/>
              <a:ext cx="542" cy="290"/>
            </a:xfrm>
            <a:custGeom>
              <a:rect b="b" l="l" r="r" t="t"/>
              <a:pathLst>
                <a:path extrusionOk="0" h="123" w="229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9" name="Google Shape;499;p1"/>
            <p:cNvSpPr/>
            <p:nvPr/>
          </p:nvSpPr>
          <p:spPr>
            <a:xfrm>
              <a:off x="2071" y="3341"/>
              <a:ext cx="359" cy="87"/>
            </a:xfrm>
            <a:custGeom>
              <a:rect b="b" l="l" r="r" t="t"/>
              <a:pathLst>
                <a:path extrusionOk="0" h="37" w="152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0" name="Google Shape;500;p1"/>
            <p:cNvSpPr/>
            <p:nvPr/>
          </p:nvSpPr>
          <p:spPr>
            <a:xfrm>
              <a:off x="1901" y="3034"/>
              <a:ext cx="144" cy="137"/>
            </a:xfrm>
            <a:custGeom>
              <a:rect b="b" l="l" r="r" t="t"/>
              <a:pathLst>
                <a:path extrusionOk="0" h="58" w="61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1" name="Google Shape;501;p1"/>
            <p:cNvSpPr/>
            <p:nvPr/>
          </p:nvSpPr>
          <p:spPr>
            <a:xfrm>
              <a:off x="1901" y="3279"/>
              <a:ext cx="113" cy="40"/>
            </a:xfrm>
            <a:custGeom>
              <a:rect b="b" l="l" r="r" t="t"/>
              <a:pathLst>
                <a:path extrusionOk="0" h="17" w="48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2" name="Google Shape;502;p1"/>
            <p:cNvSpPr/>
            <p:nvPr/>
          </p:nvSpPr>
          <p:spPr>
            <a:xfrm>
              <a:off x="1903" y="3454"/>
              <a:ext cx="196" cy="333"/>
            </a:xfrm>
            <a:custGeom>
              <a:rect b="b" l="l" r="r" t="t"/>
              <a:pathLst>
                <a:path extrusionOk="0" h="141" w="83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03" name="Google Shape;503;p1"/>
          <p:cNvGrpSpPr/>
          <p:nvPr/>
        </p:nvGrpSpPr>
        <p:grpSpPr>
          <a:xfrm rot="-1651836">
            <a:off x="11143280" y="105214"/>
            <a:ext cx="674769" cy="772573"/>
            <a:chOff x="4634" y="754"/>
            <a:chExt cx="1163" cy="1332"/>
          </a:xfrm>
        </p:grpSpPr>
        <p:sp>
          <p:nvSpPr>
            <p:cNvPr id="504" name="Google Shape;504;p1"/>
            <p:cNvSpPr/>
            <p:nvPr/>
          </p:nvSpPr>
          <p:spPr>
            <a:xfrm>
              <a:off x="4634" y="754"/>
              <a:ext cx="1163" cy="1236"/>
            </a:xfrm>
            <a:custGeom>
              <a:rect b="b" l="l" r="r" t="t"/>
              <a:pathLst>
                <a:path extrusionOk="0" h="523" w="49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5" name="Google Shape;505;p1"/>
            <p:cNvSpPr/>
            <p:nvPr/>
          </p:nvSpPr>
          <p:spPr>
            <a:xfrm>
              <a:off x="4733" y="829"/>
              <a:ext cx="986" cy="1002"/>
            </a:xfrm>
            <a:custGeom>
              <a:rect b="b" l="l" r="r" t="t"/>
              <a:pathLst>
                <a:path extrusionOk="0" h="424" w="418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6" name="Google Shape;506;p1"/>
            <p:cNvSpPr/>
            <p:nvPr/>
          </p:nvSpPr>
          <p:spPr>
            <a:xfrm>
              <a:off x="5118" y="1094"/>
              <a:ext cx="163" cy="696"/>
            </a:xfrm>
            <a:custGeom>
              <a:rect b="b" l="l" r="r" t="t"/>
              <a:pathLst>
                <a:path extrusionOk="0" h="295" w="69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7" name="Google Shape;507;p1"/>
            <p:cNvSpPr/>
            <p:nvPr/>
          </p:nvSpPr>
          <p:spPr>
            <a:xfrm>
              <a:off x="4858" y="1299"/>
              <a:ext cx="317" cy="338"/>
            </a:xfrm>
            <a:custGeom>
              <a:rect b="b" l="l" r="r" t="t"/>
              <a:pathLst>
                <a:path extrusionOk="0" h="143" w="134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8" name="Google Shape;508;p1"/>
            <p:cNvSpPr/>
            <p:nvPr/>
          </p:nvSpPr>
          <p:spPr>
            <a:xfrm>
              <a:off x="4912" y="1710"/>
              <a:ext cx="277" cy="95"/>
            </a:xfrm>
            <a:custGeom>
              <a:rect b="b" l="l" r="r" t="t"/>
              <a:pathLst>
                <a:path extrusionOk="0" h="40" w="117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9" name="Google Shape;509;p1"/>
            <p:cNvSpPr/>
            <p:nvPr/>
          </p:nvSpPr>
          <p:spPr>
            <a:xfrm>
              <a:off x="5257" y="1401"/>
              <a:ext cx="387" cy="260"/>
            </a:xfrm>
            <a:custGeom>
              <a:rect b="b" l="l" r="r" t="t"/>
              <a:pathLst>
                <a:path extrusionOk="0" h="110" w="164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0" name="Google Shape;510;p1"/>
            <p:cNvSpPr/>
            <p:nvPr/>
          </p:nvSpPr>
          <p:spPr>
            <a:xfrm>
              <a:off x="5238" y="1701"/>
              <a:ext cx="373" cy="118"/>
            </a:xfrm>
            <a:custGeom>
              <a:rect b="b" l="l" r="r" t="t"/>
              <a:pathLst>
                <a:path extrusionOk="0" h="50" w="158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1" name="Google Shape;511;p1"/>
            <p:cNvSpPr/>
            <p:nvPr/>
          </p:nvSpPr>
          <p:spPr>
            <a:xfrm>
              <a:off x="5042" y="1847"/>
              <a:ext cx="187" cy="239"/>
            </a:xfrm>
            <a:custGeom>
              <a:rect b="b" l="l" r="r" t="t"/>
              <a:pathLst>
                <a:path extrusionOk="0" h="101" w="79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12" name="Google Shape;512;p1"/>
          <p:cNvGrpSpPr/>
          <p:nvPr/>
        </p:nvGrpSpPr>
        <p:grpSpPr>
          <a:xfrm flipH="1">
            <a:off x="10782916" y="2958792"/>
            <a:ext cx="1027991" cy="1140752"/>
            <a:chOff x="2052" y="995"/>
            <a:chExt cx="768" cy="852"/>
          </a:xfrm>
        </p:grpSpPr>
        <p:sp>
          <p:nvSpPr>
            <p:cNvPr id="513" name="Google Shape;513;p1"/>
            <p:cNvSpPr/>
            <p:nvPr/>
          </p:nvSpPr>
          <p:spPr>
            <a:xfrm>
              <a:off x="2430" y="1616"/>
              <a:ext cx="151" cy="231"/>
            </a:xfrm>
            <a:custGeom>
              <a:rect b="b" l="l" r="r" t="t"/>
              <a:pathLst>
                <a:path extrusionOk="0" h="98" w="64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4" name="Google Shape;514;p1"/>
            <p:cNvSpPr/>
            <p:nvPr/>
          </p:nvSpPr>
          <p:spPr>
            <a:xfrm>
              <a:off x="2052" y="995"/>
              <a:ext cx="768" cy="729"/>
            </a:xfrm>
            <a:custGeom>
              <a:rect b="b" l="l" r="r" t="t"/>
              <a:pathLst>
                <a:path extrusionOk="0" h="309" w="325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5" name="Google Shape;515;p1"/>
            <p:cNvSpPr/>
            <p:nvPr/>
          </p:nvSpPr>
          <p:spPr>
            <a:xfrm>
              <a:off x="2090" y="1054"/>
              <a:ext cx="650" cy="677"/>
            </a:xfrm>
            <a:custGeom>
              <a:rect b="b" l="l" r="r" t="t"/>
              <a:pathLst>
                <a:path extrusionOk="0" h="287" w="275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6" name="Google Shape;516;p1"/>
            <p:cNvSpPr/>
            <p:nvPr/>
          </p:nvSpPr>
          <p:spPr>
            <a:xfrm>
              <a:off x="2322" y="1198"/>
              <a:ext cx="212" cy="429"/>
            </a:xfrm>
            <a:custGeom>
              <a:rect b="b" l="l" r="r" t="t"/>
              <a:pathLst>
                <a:path extrusionOk="0" h="182" w="90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2508" y="1235"/>
              <a:ext cx="128" cy="281"/>
            </a:xfrm>
            <a:custGeom>
              <a:rect b="b" l="l" r="r" t="t"/>
              <a:pathLst>
                <a:path extrusionOk="0" h="119" w="54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2539" y="1500"/>
              <a:ext cx="163" cy="101"/>
            </a:xfrm>
            <a:custGeom>
              <a:rect b="b" l="l" r="r" t="t"/>
              <a:pathLst>
                <a:path extrusionOk="0" h="43" w="69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2303" y="1604"/>
              <a:ext cx="177" cy="59"/>
            </a:xfrm>
            <a:custGeom>
              <a:rect b="b" l="l" r="r" t="t"/>
              <a:pathLst>
                <a:path extrusionOk="0" h="25" w="7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2161" y="1472"/>
              <a:ext cx="300" cy="111"/>
            </a:xfrm>
            <a:custGeom>
              <a:rect b="b" l="l" r="r" t="t"/>
              <a:pathLst>
                <a:path extrusionOk="0" h="47" w="12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521" name="Google Shape;521;p1"/>
          <p:cNvSpPr txBox="1"/>
          <p:nvPr>
            <p:ph type="title"/>
          </p:nvPr>
        </p:nvSpPr>
        <p:spPr>
          <a:xfrm>
            <a:off x="1524000" y="78910"/>
            <a:ext cx="9133800" cy="123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  <a:defRPr b="0" i="0" sz="3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2" name="Google Shape;522;p1"/>
          <p:cNvSpPr txBox="1"/>
          <p:nvPr>
            <p:ph idx="1" type="body"/>
          </p:nvPr>
        </p:nvSpPr>
        <p:spPr>
          <a:xfrm>
            <a:off x="1528572" y="1485900"/>
            <a:ext cx="9135000" cy="4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-29972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-299720" lvl="6" marL="32004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-299720" lvl="7" marL="36576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-299720" lvl="8" marL="4114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23" name="Google Shape;523;p1"/>
          <p:cNvSpPr txBox="1"/>
          <p:nvPr>
            <p:ph idx="11" type="ftr"/>
          </p:nvPr>
        </p:nvSpPr>
        <p:spPr>
          <a:xfrm>
            <a:off x="1522412" y="6601968"/>
            <a:ext cx="69786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cap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24" name="Google Shape;524;p1"/>
          <p:cNvSpPr txBox="1"/>
          <p:nvPr>
            <p:ph idx="10" type="dt"/>
          </p:nvPr>
        </p:nvSpPr>
        <p:spPr>
          <a:xfrm>
            <a:off x="8875776" y="6601968"/>
            <a:ext cx="10632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/>
        </p:txBody>
      </p:sp>
      <p:sp>
        <p:nvSpPr>
          <p:cNvPr id="525" name="Google Shape;525;p1"/>
          <p:cNvSpPr txBox="1"/>
          <p:nvPr>
            <p:ph idx="12" type="sldNum"/>
          </p:nvPr>
        </p:nvSpPr>
        <p:spPr>
          <a:xfrm>
            <a:off x="10023348" y="6601968"/>
            <a:ext cx="6402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3"/>
          <p:cNvSpPr txBox="1"/>
          <p:nvPr>
            <p:ph type="ctrTitle"/>
          </p:nvPr>
        </p:nvSpPr>
        <p:spPr>
          <a:xfrm>
            <a:off x="2681288" y="165020"/>
            <a:ext cx="9360300" cy="266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</a:pPr>
            <a:r>
              <a:rPr b="1" lang="hi-IN">
                <a:effectLst>
                  <a:glow rad="635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33000" fadeDir="5400000" kx="0" rotWithShape="0" algn="bl" stA="21000" sy="-100000" ky="0"/>
                </a:effectLst>
              </a:rPr>
              <a:t>दुनिया का आश्चर्य </a:t>
            </a:r>
            <a:br>
              <a:rPr b="1" lang="hi-IN">
                <a:effectLst>
                  <a:glow rad="635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33000" fadeDir="5400000" kx="0" rotWithShape="0" algn="bl" stA="21000" sy="-100000" ky="0"/>
                </a:effectLst>
              </a:rPr>
            </a:br>
            <a:r>
              <a:rPr b="1" lang="hi-IN">
                <a:effectLst>
                  <a:glow rad="635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33000" fadeDir="5400000" kx="0" rotWithShape="0" algn="bl" stA="21000" sy="-100000" ky="0"/>
                </a:effectLst>
              </a:rPr>
              <a:t>       दिगम्बर मुनिराज</a:t>
            </a:r>
            <a: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16" name="Google Shape;1216;p13"/>
          <p:cNvSpPr txBox="1"/>
          <p:nvPr>
            <p:ph idx="1" type="subTitle"/>
          </p:nvPr>
        </p:nvSpPr>
        <p:spPr>
          <a:xfrm>
            <a:off x="3903329" y="3027285"/>
            <a:ext cx="6916200" cy="12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b="1" lang="hi-IN" sz="72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Round 1</a:t>
            </a:r>
            <a: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22"/>
          <p:cNvSpPr txBox="1"/>
          <p:nvPr>
            <p:ph type="title"/>
          </p:nvPr>
        </p:nvSpPr>
        <p:spPr>
          <a:xfrm>
            <a:off x="1049311" y="254833"/>
            <a:ext cx="8634300" cy="29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b="1" lang="hi-IN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45500" fadeDir="5400000" kx="0" rotWithShape="0" algn="bl" stA="33000" sy="-100000" ky="0"/>
                </a:effectLst>
              </a:rPr>
              <a:t>मुनिराजों के साथ</a:t>
            </a:r>
            <a:br>
              <a:rPr b="1" lang="hi-IN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45500" fadeDir="5400000" kx="0" rotWithShape="0" algn="bl" stA="33000" sy="-100000" ky="0"/>
                </a:effectLst>
              </a:rPr>
            </a:br>
            <a:r>
              <a:rPr b="1" lang="hi-IN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  <a:reflection blurRad="6350" dir="5400000" dist="0" endPos="45500" fadeDir="5400000" kx="0" rotWithShape="0" algn="bl" stA="33000" sy="-100000" ky="0"/>
                </a:effectLst>
              </a:rPr>
              <a:t>     जिनवाणी का परिचय</a:t>
            </a:r>
            <a: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2" name="Google Shape;1262;p22"/>
          <p:cNvSpPr/>
          <p:nvPr/>
        </p:nvSpPr>
        <p:spPr>
          <a:xfrm>
            <a:off x="3272788" y="2875002"/>
            <a:ext cx="41874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6600">
                <a:gradFill>
                  <a:gsLst>
                    <a:gs pos="0">
                      <a:srgbClr val="FEBE2F">
                        <a:alpha val="100000"/>
                      </a:srgbClr>
                    </a:gs>
                    <a:gs pos="4000">
                      <a:srgbClr val="FFD77F">
                        <a:alpha val="100000"/>
                      </a:srgbClr>
                    </a:gs>
                    <a:gs pos="87000">
                      <a:srgbClr val="FFF1D4">
                        <a:alpha val="100000"/>
                      </a:srgbClr>
                    </a:gs>
                  </a:gsLst>
                  <a:lin ang="5400000" scaled="0"/>
                </a:gradFill>
                <a:latin typeface="Cambria"/>
                <a:ea typeface="Cambria"/>
                <a:cs typeface="Cambria"/>
                <a:sym typeface="Cambria"/>
              </a:rPr>
              <a:t>Round 2</a:t>
            </a:r>
            <a:r>
              <a:rPr b="1" lang="hi-IN" sz="5400">
                <a:gradFill>
                  <a:gsLst>
                    <a:gs pos="0">
                      <a:srgbClr val="FEBE2F">
                        <a:alpha val="100000"/>
                      </a:srgbClr>
                    </a:gs>
                    <a:gs pos="4000">
                      <a:srgbClr val="FFD77F">
                        <a:alpha val="100000"/>
                      </a:srgbClr>
                    </a:gs>
                    <a:gs pos="87000">
                      <a:srgbClr val="FFF1D4">
                        <a:alpha val="100000"/>
                      </a:srgbClr>
                    </a:gs>
                  </a:gsLst>
                  <a:lin ang="5400000" scaled="0"/>
                </a:gradFill>
                <a:latin typeface="Cambria"/>
                <a:ea typeface="Cambria"/>
                <a:cs typeface="Cambria"/>
                <a:sym typeface="Cambria"/>
              </a:rPr>
              <a:t> </a:t>
            </a:r>
            <a:endParaRPr b="1" sz="5400" cap="none">
              <a:gradFill>
                <a:gsLst>
                  <a:gs pos="0">
                    <a:srgbClr val="FEBE2F">
                      <a:alpha val="100000"/>
                    </a:srgbClr>
                  </a:gs>
                  <a:gs pos="4000">
                    <a:srgbClr val="FFD77F">
                      <a:alpha val="100000"/>
                    </a:srgbClr>
                  </a:gs>
                  <a:gs pos="87000">
                    <a:srgbClr val="FFF1D4">
                      <a:alpha val="100000"/>
                    </a:srgbClr>
                  </a:gs>
                </a:gsLst>
                <a:lin ang="5400000" scaled="0"/>
              </a:gra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23"/>
          <p:cNvSpPr txBox="1"/>
          <p:nvPr>
            <p:ph type="title"/>
          </p:nvPr>
        </p:nvSpPr>
        <p:spPr>
          <a:xfrm>
            <a:off x="1524000" y="869430"/>
            <a:ext cx="9133800" cy="4272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b="1" lang="hi-IN" sz="6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वे कौन थे जिनका शरीर व्याघ्री ने खाया था ?</a:t>
            </a:r>
            <a:b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</a:br>
            <a:endParaRPr b="1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24"/>
          <p:cNvSpPr txBox="1"/>
          <p:nvPr>
            <p:ph type="title"/>
          </p:nvPr>
        </p:nvSpPr>
        <p:spPr>
          <a:xfrm>
            <a:off x="2134099" y="1314450"/>
            <a:ext cx="79239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</a:pPr>
            <a:r>
              <a:rPr b="1" lang="hi-IN" sz="10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आप्तमीमांसा</a:t>
            </a:r>
            <a:r>
              <a:rPr b="1" lang="hi-IN" sz="100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lang="hi-IN" sz="150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 sz="15000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25"/>
          <p:cNvSpPr txBox="1"/>
          <p:nvPr>
            <p:ph type="title"/>
          </p:nvPr>
        </p:nvSpPr>
        <p:spPr>
          <a:xfrm>
            <a:off x="1524000" y="78910"/>
            <a:ext cx="9133800" cy="506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b="1" lang="hi-IN" sz="72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वे कौन थे जिन्हें भस्मव्याधि रोग हुआ था ?</a:t>
            </a:r>
            <a:endParaRPr b="1" sz="72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6"/>
          <p:cNvSpPr txBox="1"/>
          <p:nvPr>
            <p:ph type="title"/>
          </p:nvPr>
        </p:nvSpPr>
        <p:spPr>
          <a:xfrm>
            <a:off x="1524000" y="2095500"/>
            <a:ext cx="9133800" cy="2162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</a:pPr>
            <a:r>
              <a:rPr b="1" lang="hi-IN" sz="11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पद्मपुराण</a:t>
            </a:r>
            <a:endParaRPr b="1" sz="110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27"/>
          <p:cNvSpPr txBox="1"/>
          <p:nvPr>
            <p:ph type="title"/>
          </p:nvPr>
        </p:nvSpPr>
        <p:spPr>
          <a:xfrm>
            <a:off x="1524000" y="78910"/>
            <a:ext cx="9133800" cy="478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</a:pPr>
            <a:r>
              <a:rPr b="1" lang="hi-IN" sz="66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वे कौन थे जिन्हें कुष्ट वेदना ( रोग ) हुआ था ?</a:t>
            </a:r>
            <a:endParaRPr b="1" sz="66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28"/>
          <p:cNvSpPr txBox="1"/>
          <p:nvPr>
            <p:ph type="title"/>
          </p:nvPr>
        </p:nvSpPr>
        <p:spPr>
          <a:xfrm>
            <a:off x="1529135" y="2482746"/>
            <a:ext cx="91338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</a:pPr>
            <a:r>
              <a:rPr b="1" lang="hi-IN" sz="10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परमात्मप्रकाश</a:t>
            </a:r>
            <a:endParaRPr b="1" sz="100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29"/>
          <p:cNvSpPr txBox="1"/>
          <p:nvPr>
            <p:ph type="title"/>
          </p:nvPr>
        </p:nvSpPr>
        <p:spPr>
          <a:xfrm>
            <a:off x="1529135" y="897642"/>
            <a:ext cx="9133800" cy="506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b="1" lang="hi-IN" sz="6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वे कौन थे जिनके सर पर जलती हुई सिगड़ी रखी गई थी ?</a:t>
            </a:r>
            <a: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b="1" lang="hi-IN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</a:br>
            <a:endParaRPr b="1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30"/>
          <p:cNvSpPr txBox="1"/>
          <p:nvPr>
            <p:ph type="title"/>
          </p:nvPr>
        </p:nvSpPr>
        <p:spPr>
          <a:xfrm>
            <a:off x="1524000" y="2352674"/>
            <a:ext cx="9133800" cy="17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0"/>
              <a:buNone/>
            </a:pPr>
            <a:r>
              <a:rPr b="1" lang="hi-IN" sz="10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पुरुषार्थसिद्धुपाय</a:t>
            </a:r>
            <a:endParaRPr b="1" sz="100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31"/>
          <p:cNvSpPr txBox="1"/>
          <p:nvPr>
            <p:ph type="title"/>
          </p:nvPr>
        </p:nvSpPr>
        <p:spPr>
          <a:xfrm>
            <a:off x="1581150" y="466926"/>
            <a:ext cx="7086600" cy="350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None/>
            </a:pPr>
            <a:r>
              <a:rPr b="1" lang="hi-IN" sz="130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जय</a:t>
            </a:r>
            <a:br>
              <a:rPr b="1" lang="hi-IN" sz="130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</a:br>
            <a:r>
              <a:rPr b="1" lang="hi-IN" sz="130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 जिनेन्द्र </a:t>
            </a:r>
            <a:endParaRPr b="1" sz="13000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4"/>
          <p:cNvSpPr txBox="1"/>
          <p:nvPr>
            <p:ph type="title"/>
          </p:nvPr>
        </p:nvSpPr>
        <p:spPr>
          <a:xfrm>
            <a:off x="990600" y="542925"/>
            <a:ext cx="9906000" cy="4467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hi-IN" sz="66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8 वर्ष का छोटा बालक दीक्षा लेकर वन में जा रहा हो तो आप कौनसी भक्ति गायेंगे ।</a:t>
            </a:r>
            <a:r>
              <a:rPr b="1" lang="hi-IN" sz="6600">
                <a:effectLst>
                  <a:glow rad="139700">
                    <a:srgbClr val="FFDB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 sz="6600">
              <a:effectLst>
                <a:glow rad="139700">
                  <a:srgbClr val="FFDB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5"/>
          <p:cNvSpPr txBox="1"/>
          <p:nvPr>
            <p:ph type="title"/>
          </p:nvPr>
        </p:nvSpPr>
        <p:spPr>
          <a:xfrm>
            <a:off x="1524000" y="78910"/>
            <a:ext cx="9133800" cy="5126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b="1" lang="hi-IN" sz="6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मुनिराज का पड़गाहन आपके यहा हुआ है तो आप कौनसा भजन गायेंगे |</a:t>
            </a:r>
            <a:endParaRPr b="1" sz="60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16"/>
          <p:cNvSpPr txBox="1"/>
          <p:nvPr>
            <p:ph type="title"/>
          </p:nvPr>
        </p:nvSpPr>
        <p:spPr>
          <a:xfrm>
            <a:off x="1648404" y="814450"/>
            <a:ext cx="9133800" cy="4530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b="1" lang="hi-IN" sz="60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जंगल में मुनिराज की शांत मुद्रा देखकर आपको कौनसी भक्ति याद आती हैं |</a:t>
            </a:r>
            <a:endParaRPr b="1" sz="60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17"/>
          <p:cNvSpPr txBox="1"/>
          <p:nvPr>
            <p:ph type="title"/>
          </p:nvPr>
        </p:nvSpPr>
        <p:spPr>
          <a:xfrm>
            <a:off x="1266825" y="647700"/>
            <a:ext cx="9419400" cy="462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hi-IN" sz="54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एक छोटा बालक अपनी माँ से पिछी के लिए हठ करता है,(दीक्षा लेने की हठ ) तो आप के मन में कौनसा भजन याद आयेगा ।</a:t>
            </a:r>
            <a:r>
              <a:rPr b="1" lang="hi-IN" sz="5400">
                <a:effectLst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b="1" sz="5400">
              <a:effectLst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8"/>
          <p:cNvSpPr txBox="1"/>
          <p:nvPr>
            <p:ph type="title"/>
          </p:nvPr>
        </p:nvSpPr>
        <p:spPr>
          <a:xfrm>
            <a:off x="1295401" y="276225"/>
            <a:ext cx="9687000" cy="4717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hi-IN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संवर के धारी परम उपकारी मुनिराज के दर्शन कब होंगे इस भावना को लेकर आप कौनसा भजन गायेंगे |</a:t>
            </a:r>
            <a:endParaRPr b="1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19"/>
          <p:cNvSpPr txBox="1"/>
          <p:nvPr>
            <p:ph type="title"/>
          </p:nvPr>
        </p:nvSpPr>
        <p:spPr>
          <a:xfrm>
            <a:off x="1524000" y="78910"/>
            <a:ext cx="9133800" cy="47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b="1" lang="hi-IN" sz="54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यें दिगम्बर दशा प्राणों से प्यारी है तो आपको कौनसी भक्ति याद आयेगी |</a:t>
            </a:r>
            <a:endParaRPr b="1" sz="54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20"/>
          <p:cNvSpPr txBox="1"/>
          <p:nvPr>
            <p:ph type="title"/>
          </p:nvPr>
        </p:nvSpPr>
        <p:spPr>
          <a:xfrm>
            <a:off x="1523999" y="1019175"/>
            <a:ext cx="9144000" cy="4200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hi-IN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फाल्गुन का महीना है और होली का हुडदंग है उस समय आपको परिणामो की पवित्रता के लिए कौनसा भजन याद आयेगा । </a:t>
            </a:r>
            <a:endParaRPr b="1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21"/>
          <p:cNvSpPr txBox="1"/>
          <p:nvPr>
            <p:ph type="title"/>
          </p:nvPr>
        </p:nvSpPr>
        <p:spPr>
          <a:xfrm>
            <a:off x="1524000" y="78909"/>
            <a:ext cx="9133800" cy="4915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b="1" lang="hi-IN" sz="4800">
                <a:effectLst>
                  <a:glow rad="139700">
                    <a:srgbClr val="FF7800">
                      <a:alpha val="40000"/>
                    </a:srgbClr>
                  </a:glow>
                  <a:outerShdw blurRad="38100" algn="tl" dir="2700000" dist="38100">
                    <a:srgbClr val="000000">
                      <a:alpha val="43137"/>
                    </a:srgbClr>
                  </a:outerShdw>
                </a:effectLst>
              </a:rPr>
              <a:t>शीघ्र अतिशीघ्र सिद्धालय में विराजमान होने वाले मुनीराज को देखकर आपको कौनसा भजन याद आता है  |</a:t>
            </a:r>
            <a:endParaRPr b="1" sz="4800">
              <a:effectLst>
                <a:glow rad="139700">
                  <a:srgbClr val="FF7800">
                    <a:alpha val="40000"/>
                  </a:srgbClr>
                </a:glow>
                <a:outerShdw blurRad="38100" algn="tl" dir="2700000" dist="3810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Back_To_School">
      <a:dk1>
        <a:srgbClr val="000000"/>
      </a:dk1>
      <a:lt1>
        <a:srgbClr val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ck to School 16x9">
  <a:themeElements>
    <a:clrScheme name="Back_To_School">
      <a:dk1>
        <a:srgbClr val="000000"/>
      </a:dk1>
      <a:lt1>
        <a:srgbClr val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