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62" r:id="rId5"/>
    <p:sldId id="273" r:id="rId6"/>
    <p:sldId id="271" r:id="rId7"/>
    <p:sldId id="272" r:id="rId8"/>
    <p:sldId id="278" r:id="rId9"/>
    <p:sldId id="277" r:id="rId10"/>
    <p:sldId id="263" r:id="rId11"/>
    <p:sldId id="279" r:id="rId12"/>
    <p:sldId id="280" r:id="rId13"/>
    <p:sldId id="258" r:id="rId14"/>
    <p:sldId id="282" r:id="rId15"/>
    <p:sldId id="281" r:id="rId16"/>
    <p:sldId id="264" r:id="rId17"/>
    <p:sldId id="284" r:id="rId18"/>
    <p:sldId id="283" r:id="rId19"/>
    <p:sldId id="260" r:id="rId20"/>
    <p:sldId id="259" r:id="rId21"/>
    <p:sldId id="285" r:id="rId22"/>
    <p:sldId id="286" r:id="rId23"/>
    <p:sldId id="288" r:id="rId24"/>
    <p:sldId id="287" r:id="rId25"/>
    <p:sldId id="265" r:id="rId26"/>
    <p:sldId id="290" r:id="rId27"/>
    <p:sldId id="289" r:id="rId28"/>
    <p:sldId id="266" r:id="rId29"/>
    <p:sldId id="291" r:id="rId30"/>
    <p:sldId id="292" r:id="rId31"/>
    <p:sldId id="267" r:id="rId32"/>
    <p:sldId id="269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386" autoAdjust="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7769D-C68A-4AC0-871E-323ECA6E988B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7769D-C68A-4AC0-871E-323ECA6E988B}" type="datetimeFigureOut">
              <a:rPr lang="en-US" smtClean="0"/>
              <a:pPr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92400-D4F5-4B51-8D00-98D7C95442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ownloads\export_ofoct.com%20(1).mp3" TargetMode="Externa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ownloads\export_ofoct.com%20(1).mp3" TargetMode="Externa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ownloads\export_ofoct.com%20(1)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ownloads\export_ofoct.com%20(1)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ownloads\export_ofoct.com%20(1)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ownloads\export_ofoct.com%20(1)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ownloads\export_ofoct.com%20(1)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ownloads\export_ofoct.com%20(1)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2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ownloads\export_ofoct.com%20(1).mp3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ownloads\export_ofoct.com%20(1)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838200"/>
            <a:ext cx="3664911" cy="4572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352800" y="618321"/>
            <a:ext cx="6096000" cy="54014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115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ज्ञान </a:t>
            </a:r>
          </a:p>
          <a:p>
            <a:pPr algn="ctr"/>
            <a:r>
              <a:rPr lang="hi-IN" sz="115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का </a:t>
            </a:r>
          </a:p>
          <a:p>
            <a:pPr algn="ctr"/>
            <a:r>
              <a:rPr lang="hi-IN" sz="115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खजाना</a:t>
            </a:r>
            <a:endParaRPr lang="en-US" sz="11500" b="1" cap="none" spc="0" dirty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484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918717" y="54114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4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90317" y="54102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4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738117" y="54102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4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05400" y="54114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4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553200" y="54114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9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3" name="Picture 22" descr="download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228600"/>
            <a:ext cx="3962400" cy="5005137"/>
          </a:xfrm>
          <a:prstGeom prst="rect">
            <a:avLst/>
          </a:prstGeom>
        </p:spPr>
      </p:pic>
      <p:pic>
        <p:nvPicPr>
          <p:cNvPr id="2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5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876800" y="940237"/>
            <a:ext cx="3760451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25</a:t>
            </a:r>
          </a:p>
          <a:p>
            <a:pPr algn="ctr"/>
            <a:r>
              <a:rPr lang="hi-IN" sz="115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कषाय</a:t>
            </a:r>
            <a:endParaRPr lang="en-US" sz="11500" b="1" cap="none" spc="0" dirty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74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205818"/>
            <a:ext cx="4886023" cy="482338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860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533525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76800" y="533525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0292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400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860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533525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76800" y="533525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0292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400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7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76200" y="6477000"/>
            <a:ext cx="304800" cy="304800"/>
          </a:xfrm>
          <a:prstGeom prst="rect">
            <a:avLst/>
          </a:prstGeom>
        </p:spPr>
      </p:pic>
      <p:pic>
        <p:nvPicPr>
          <p:cNvPr id="18" name="Picture 17" descr="download (9).jpg"/>
          <p:cNvPicPr>
            <a:picLocks noChangeAspect="1"/>
          </p:cNvPicPr>
          <p:nvPr/>
        </p:nvPicPr>
        <p:blipFill>
          <a:blip r:embed="rId4"/>
          <a:srcRect l="13445" t="25503" r="12101" b="10930"/>
          <a:stretch>
            <a:fillRect/>
          </a:stretch>
        </p:blipFill>
        <p:spPr>
          <a:xfrm>
            <a:off x="685800" y="228600"/>
            <a:ext cx="7391400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484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029200" y="54114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3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33400" y="5411450"/>
            <a:ext cx="148309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dirty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905000" y="5410200"/>
            <a:ext cx="148309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12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738117" y="54102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5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553200" y="54114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6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3" name="Picture 22" descr="download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228600"/>
            <a:ext cx="3962400" cy="5005137"/>
          </a:xfrm>
          <a:prstGeom prst="rect">
            <a:avLst/>
          </a:prstGeom>
        </p:spPr>
      </p:pic>
      <p:pic>
        <p:nvPicPr>
          <p:cNvPr id="2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5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876800" y="645616"/>
            <a:ext cx="3760451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आचार्य के 36 मूलगुण</a:t>
            </a:r>
            <a:endParaRPr lang="en-US" sz="8800" b="1" cap="none" spc="0" dirty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74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0574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304800"/>
            <a:ext cx="4940135" cy="4876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052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86000" y="54102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4102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200" y="54114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336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86000" y="54102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4102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200" y="54114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2" name="Picture 21" descr="download (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81000"/>
            <a:ext cx="7924800" cy="4952999"/>
          </a:xfrm>
          <a:prstGeom prst="rect">
            <a:avLst/>
          </a:prstGeom>
        </p:spPr>
      </p:pic>
      <p:pic>
        <p:nvPicPr>
          <p:cNvPr id="26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286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336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290317" y="54102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3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738117" y="54102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5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05400" y="54114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7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3" name="Picture 22" descr="download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52663"/>
            <a:ext cx="7315200" cy="5005137"/>
          </a:xfrm>
          <a:prstGeom prst="rect">
            <a:avLst/>
          </a:prstGeom>
        </p:spPr>
      </p:pic>
      <p:pic>
        <p:nvPicPr>
          <p:cNvPr id="2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5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74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304800"/>
            <a:ext cx="4352623" cy="4876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62000" y="52578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52578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2578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2578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48400" y="52578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14400" y="52590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0" y="52578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2578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200" y="52590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770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52578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52578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2578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2578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48400" y="52578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14400" y="52590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0" y="52578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2578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200" y="52590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770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2" name="Picture 21" descr="download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600" y="152400"/>
            <a:ext cx="5603309" cy="4876800"/>
          </a:xfrm>
          <a:prstGeom prst="rect">
            <a:avLst/>
          </a:prstGeom>
        </p:spPr>
      </p:pic>
      <p:pic>
        <p:nvPicPr>
          <p:cNvPr id="26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2286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52578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52578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2578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2578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48400" y="52578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13917" y="5259050"/>
            <a:ext cx="148309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24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985517" y="5257800"/>
            <a:ext cx="148309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12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18634" y="52578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9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029200" y="52590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9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477000" y="52590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9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3" name="Picture 22" descr="download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304800"/>
            <a:ext cx="5029200" cy="4572000"/>
          </a:xfrm>
          <a:prstGeom prst="rect">
            <a:avLst/>
          </a:prstGeom>
        </p:spPr>
      </p:pic>
      <p:pic>
        <p:nvPicPr>
          <p:cNvPr id="2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5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5764549" y="533400"/>
            <a:ext cx="3379451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hi-IN" sz="80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63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hi-IN" sz="80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शलाका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hi-IN" sz="80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पुरुष</a:t>
            </a:r>
            <a:endParaRPr lang="en-US" sz="8000" b="1" cap="none" spc="0" dirty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74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205818"/>
            <a:ext cx="4886023" cy="482338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860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533525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76800" y="533525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0292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400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177" y="304800"/>
            <a:ext cx="4733623" cy="467293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620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484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144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2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770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484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144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2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770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2" name="Picture 21" descr="download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28600"/>
            <a:ext cx="6858000" cy="4876800"/>
          </a:xfrm>
          <a:prstGeom prst="rect">
            <a:avLst/>
          </a:prstGeom>
        </p:spPr>
      </p:pic>
      <p:pic>
        <p:nvPicPr>
          <p:cNvPr id="26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76200" y="6477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484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0292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18717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5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66517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dirty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5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738117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5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5532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7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3" name="Picture 22" descr="download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04800"/>
            <a:ext cx="4051300" cy="4800600"/>
          </a:xfrm>
          <a:prstGeom prst="rect">
            <a:avLst/>
          </a:prstGeom>
        </p:spPr>
      </p:pic>
      <p:pic>
        <p:nvPicPr>
          <p:cNvPr id="2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5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724400" y="685800"/>
            <a:ext cx="4419600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hi-IN" sz="88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मुनिराज के 28 मूलगुण</a:t>
            </a:r>
            <a:endParaRPr lang="en-US" sz="8800" b="1" cap="none" spc="0" dirty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304800"/>
            <a:ext cx="4733623" cy="467293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620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484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144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2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770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484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144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2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770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2" name="Picture 21" descr="download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04800"/>
            <a:ext cx="8153400" cy="4876800"/>
          </a:xfrm>
          <a:prstGeom prst="rect">
            <a:avLst/>
          </a:prstGeom>
        </p:spPr>
      </p:pic>
      <p:pic>
        <p:nvPicPr>
          <p:cNvPr id="26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76200" y="6477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484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33400" y="5335250"/>
            <a:ext cx="148309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12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905000" y="5334000"/>
            <a:ext cx="148309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19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429000" y="5335250"/>
            <a:ext cx="148309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22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800600" y="5335250"/>
            <a:ext cx="148309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23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172200" y="5335250"/>
            <a:ext cx="148309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24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3" name="Picture 22" descr="download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04800"/>
            <a:ext cx="4051300" cy="4800600"/>
          </a:xfrm>
          <a:prstGeom prst="rect">
            <a:avLst/>
          </a:prstGeom>
        </p:spPr>
      </p:pic>
      <p:pic>
        <p:nvPicPr>
          <p:cNvPr id="2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5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724400" y="1314033"/>
            <a:ext cx="4419600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hi-IN" sz="88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पञ्च बालयति</a:t>
            </a:r>
            <a:endParaRPr lang="en-US" sz="8800" b="1" cap="none" spc="0" dirty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74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304800"/>
            <a:ext cx="4940135" cy="4876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336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86000" y="5257800"/>
            <a:ext cx="86914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257800"/>
            <a:ext cx="86914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200" y="5257800"/>
            <a:ext cx="86914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336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86000" y="5257800"/>
            <a:ext cx="86914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257800"/>
            <a:ext cx="86914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200" y="5257800"/>
            <a:ext cx="86914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2" name="Picture 21" descr="download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81000"/>
            <a:ext cx="7924800" cy="4858568"/>
          </a:xfrm>
          <a:prstGeom prst="rect">
            <a:avLst/>
          </a:prstGeom>
        </p:spPr>
      </p:pic>
      <p:pic>
        <p:nvPicPr>
          <p:cNvPr id="26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2286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336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4102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286000" y="5334000"/>
            <a:ext cx="85151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047200" y="5335250"/>
            <a:ext cx="89640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733800" y="5335250"/>
            <a:ext cx="71846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3" name="Picture 22" descr="download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28600"/>
            <a:ext cx="3962400" cy="5005137"/>
          </a:xfrm>
          <a:prstGeom prst="rect">
            <a:avLst/>
          </a:prstGeom>
        </p:spPr>
      </p:pic>
      <p:pic>
        <p:nvPicPr>
          <p:cNvPr id="2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5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343400" y="718840"/>
            <a:ext cx="4800600" cy="44627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hi-IN" sz="88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वीतरागी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hi-IN" sz="88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सर्वज्ञ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hi-IN" sz="88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हितोपदेशी</a:t>
            </a:r>
            <a:endParaRPr lang="en-US" sz="8800" b="1" cap="none" spc="0" dirty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74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2000" r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977" y="304800"/>
            <a:ext cx="4733623" cy="467293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620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14400" y="5181600"/>
            <a:ext cx="86914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	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0" y="5181600"/>
            <a:ext cx="86914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181600"/>
            <a:ext cx="86914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200" y="5181600"/>
            <a:ext cx="86914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397" y="304800"/>
            <a:ext cx="8915403" cy="4572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860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533525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76800" y="533525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0292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400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7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76200" y="6477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2000" r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14400" y="5181600"/>
            <a:ext cx="86914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	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0" y="5181600"/>
            <a:ext cx="86914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181600"/>
            <a:ext cx="86914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200" y="5181600"/>
            <a:ext cx="86914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2" name="Picture 21" descr="download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228600"/>
            <a:ext cx="6705600" cy="5029200"/>
          </a:xfrm>
          <a:prstGeom prst="rect">
            <a:avLst/>
          </a:prstGeom>
        </p:spPr>
      </p:pic>
      <p:pic>
        <p:nvPicPr>
          <p:cNvPr id="26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76200" y="6477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1000" r="-5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438400" y="5182850"/>
            <a:ext cx="6096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K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14400" y="5182850"/>
            <a:ext cx="78579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733800" y="5182850"/>
            <a:ext cx="78258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05400" y="5181600"/>
            <a:ext cx="8964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3" name="Picture 22" descr="download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04800"/>
            <a:ext cx="4051300" cy="4800600"/>
          </a:xfrm>
          <a:prstGeom prst="rect">
            <a:avLst/>
          </a:prstGeom>
        </p:spPr>
      </p:pic>
      <p:pic>
        <p:nvPicPr>
          <p:cNvPr id="2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5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724400" y="685800"/>
            <a:ext cx="4419600" cy="29546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hi-IN" sz="88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चार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hi-IN" sz="88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अनुयोग</a:t>
            </a:r>
            <a:endParaRPr lang="en-US" sz="8800" b="1" cap="none" spc="0" dirty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74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17" grpId="0"/>
      <p:bldP spid="18" grpId="0"/>
      <p:bldP spid="19" grpId="0"/>
      <p:bldP spid="20" grpId="0"/>
      <p:bldP spid="2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68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2484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33400" y="5335250"/>
            <a:ext cx="148309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945902" y="5334000"/>
            <a:ext cx="148309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317502" y="5334000"/>
            <a:ext cx="148309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14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054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4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5532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8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3" name="Picture 22" descr="download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40368"/>
            <a:ext cx="4051300" cy="5117432"/>
          </a:xfrm>
          <a:prstGeom prst="rect">
            <a:avLst/>
          </a:prstGeom>
        </p:spPr>
      </p:pic>
      <p:pic>
        <p:nvPicPr>
          <p:cNvPr id="2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5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267200" y="381000"/>
            <a:ext cx="518160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अरहंत </a:t>
            </a:r>
          </a:p>
          <a:p>
            <a:pPr algn="ctr"/>
            <a:r>
              <a:rPr lang="hi-IN" sz="96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के 46 मूलगुण</a:t>
            </a:r>
            <a:endParaRPr lang="en-US" sz="9600" b="1" cap="none" spc="0" dirty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74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205818"/>
            <a:ext cx="4886023" cy="482338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860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860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2" name="Picture 21" descr="download (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0"/>
            <a:ext cx="7933447" cy="5083883"/>
          </a:xfrm>
          <a:prstGeom prst="rect">
            <a:avLst/>
          </a:prstGeom>
        </p:spPr>
      </p:pic>
      <p:pic>
        <p:nvPicPr>
          <p:cNvPr id="26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6200" y="6477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057400" y="5257800"/>
            <a:ext cx="148309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4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657600" y="5334000"/>
            <a:ext cx="83388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5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3" name="Picture 22" descr="download (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40368"/>
            <a:ext cx="4051300" cy="5117432"/>
          </a:xfrm>
          <a:prstGeom prst="rect">
            <a:avLst/>
          </a:prstGeom>
        </p:spPr>
      </p:pic>
      <p:pic>
        <p:nvPicPr>
          <p:cNvPr id="2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4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267200" y="991612"/>
            <a:ext cx="518160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96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कषाय</a:t>
            </a:r>
          </a:p>
          <a:p>
            <a:pPr algn="ctr"/>
            <a:r>
              <a:rPr lang="hi-IN" sz="9600" b="1" cap="none" spc="0" dirty="0" smtClean="0">
                <a:ln w="28575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पाप</a:t>
            </a:r>
            <a:endParaRPr lang="en-US" sz="9600" b="1" cap="none" spc="0" dirty="0">
              <a:ln w="28575">
                <a:solidFill>
                  <a:srgbClr val="FFFF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74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18" grpId="0"/>
      <p:bldP spid="19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205818"/>
            <a:ext cx="4886023" cy="482338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860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533525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76800" y="533525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0292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400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easure-chest-favor-boxes_3_1512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304800"/>
            <a:ext cx="7347378" cy="4572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1336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052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2860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33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533525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76800" y="533525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029200" y="533525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5334000"/>
            <a:ext cx="1219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400800" y="5334000"/>
            <a:ext cx="8338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0</a:t>
            </a:r>
            <a:endParaRPr lang="en-US" sz="8800" b="1" cap="none" spc="0" dirty="0">
              <a:ln w="18000">
                <a:solidFill>
                  <a:srgbClr val="FFFF00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7" name="export_ofoct.com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76200" y="6477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155</Words>
  <Application>Microsoft Office PowerPoint</Application>
  <PresentationFormat>On-screen Show (4:3)</PresentationFormat>
  <Paragraphs>146</Paragraphs>
  <Slides>32</Slides>
  <Notes>0</Notes>
  <HiddenSlides>0</HiddenSlides>
  <MMClips>20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24</cp:revision>
  <dcterms:created xsi:type="dcterms:W3CDTF">2020-06-08T06:09:04Z</dcterms:created>
  <dcterms:modified xsi:type="dcterms:W3CDTF">2020-06-11T02:39:37Z</dcterms:modified>
</cp:coreProperties>
</file>