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smtClean="0"/>
              <a:pPr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0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38E9D-BC83-4AD9-BE3F-59FBBE92805A}" type="datetimeFigureOut">
              <a:rPr lang="en-IN" smtClean="0"/>
              <a:t>01-09-2022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E834D-D5AA-45F2-A115-0BDB0A38A3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813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EE38E9D-BC83-4AD9-BE3F-59FBBE92805A}" type="datetimeFigureOut">
              <a:rPr lang="en-IN" smtClean="0"/>
              <a:t>01-09-2022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25E834D-D5AA-45F2-A115-0BDB0A38A3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52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38E9D-BC83-4AD9-BE3F-59FBBE92805A}" type="datetimeFigureOut">
              <a:rPr lang="en-IN" smtClean="0"/>
              <a:t>01-09-2022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E834D-D5AA-45F2-A115-0BDB0A38A3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214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01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EE38E9D-BC83-4AD9-BE3F-59FBBE92805A}" type="datetimeFigureOut">
              <a:rPr lang="en-IN" smtClean="0"/>
              <a:t>01-09-2022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25E834D-D5AA-45F2-A115-0BDB0A38A3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492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EE38E9D-BC83-4AD9-BE3F-59FBBE92805A}" type="datetimeFigureOut">
              <a:rPr lang="en-IN" smtClean="0"/>
              <a:t>01-09-2022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25E834D-D5AA-45F2-A115-0BDB0A38A3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433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38E9D-BC83-4AD9-BE3F-59FBBE92805A}" type="datetimeFigureOut">
              <a:rPr lang="en-IN" smtClean="0"/>
              <a:t>01-09-2022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E834D-D5AA-45F2-A115-0BDB0A38A3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553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EE38E9D-BC83-4AD9-BE3F-59FBBE92805A}" type="datetimeFigureOut">
              <a:rPr lang="en-IN" smtClean="0"/>
              <a:t>01-09-2022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25E834D-D5AA-45F2-A115-0BDB0A38A3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94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38E9D-BC83-4AD9-BE3F-59FBBE92805A}" type="datetimeFigureOut">
              <a:rPr lang="en-IN" smtClean="0"/>
              <a:t>01-09-2022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E834D-D5AA-45F2-A115-0BDB0A38A3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36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EE38E9D-BC83-4AD9-BE3F-59FBBE92805A}" type="datetimeFigureOut">
              <a:rPr lang="en-IN" smtClean="0"/>
              <a:t>01-09-2022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A25E834D-D5AA-45F2-A115-0BDB0A38A3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369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38E9D-BC83-4AD9-BE3F-59FBBE92805A}" type="datetimeFigureOut">
              <a:rPr lang="en-IN" smtClean="0"/>
              <a:t>01-09-2022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E834D-D5AA-45F2-A115-0BDB0A38A31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4600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 /><Relationship Id="rId2" Type="http://schemas.microsoft.com/office/2007/relationships/media" Target="../media/media1.mp3" /><Relationship Id="rId1" Type="http://schemas.openxmlformats.org/officeDocument/2006/relationships/audio" Target="NULL" TargetMode="External" /><Relationship Id="rId4" Type="http://schemas.openxmlformats.org/officeDocument/2006/relationships/image" Target="../media/image1.png" 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 /><Relationship Id="rId3" Type="http://schemas.microsoft.com/office/2007/relationships/media" Target="../media/media3.mp3" /><Relationship Id="rId7" Type="http://schemas.openxmlformats.org/officeDocument/2006/relationships/image" Target="../media/image2.png" /><Relationship Id="rId2" Type="http://schemas.microsoft.com/office/2007/relationships/media" Target="../media/media2.wav" /><Relationship Id="rId1" Type="http://schemas.openxmlformats.org/officeDocument/2006/relationships/audio" Target="NULL" TargetMode="External" /><Relationship Id="rId6" Type="http://schemas.openxmlformats.org/officeDocument/2006/relationships/image" Target="../media/image1.png" /><Relationship Id="rId5" Type="http://schemas.openxmlformats.org/officeDocument/2006/relationships/slideLayout" Target="../slideLayouts/slideLayout1.xml" /><Relationship Id="rId4" Type="http://schemas.openxmlformats.org/officeDocument/2006/relationships/audio" Target="../media/media3.mp3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microsoft.com/office/2007/relationships/media" Target="../media/media4.mp3" /><Relationship Id="rId1" Type="http://schemas.openxmlformats.org/officeDocument/2006/relationships/audio" Target="NULL" TargetMode="External" /><Relationship Id="rId6" Type="http://schemas.openxmlformats.org/officeDocument/2006/relationships/image" Target="../media/image5.svg" /><Relationship Id="rId5" Type="http://schemas.openxmlformats.org/officeDocument/2006/relationships/image" Target="../media/image4.png" /><Relationship Id="rId4" Type="http://schemas.openxmlformats.org/officeDocument/2006/relationships/image" Target="../media/image1.png" 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 /><Relationship Id="rId3" Type="http://schemas.microsoft.com/office/2007/relationships/media" Target="../media/media3.mp3" /><Relationship Id="rId7" Type="http://schemas.openxmlformats.org/officeDocument/2006/relationships/image" Target="../media/image2.png" /><Relationship Id="rId2" Type="http://schemas.microsoft.com/office/2007/relationships/media" Target="../media/media2.wav" /><Relationship Id="rId1" Type="http://schemas.openxmlformats.org/officeDocument/2006/relationships/audio" Target="NULL" TargetMode="External" /><Relationship Id="rId6" Type="http://schemas.openxmlformats.org/officeDocument/2006/relationships/image" Target="../media/image1.png" /><Relationship Id="rId5" Type="http://schemas.openxmlformats.org/officeDocument/2006/relationships/slideLayout" Target="../slideLayouts/slideLayout1.xml" /><Relationship Id="rId4" Type="http://schemas.openxmlformats.org/officeDocument/2006/relationships/audio" Target="../media/media3.mp3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microsoft.com/office/2007/relationships/media" Target="../media/media4.mp3" /><Relationship Id="rId1" Type="http://schemas.openxmlformats.org/officeDocument/2006/relationships/audio" Target="NULL" TargetMode="External" /><Relationship Id="rId6" Type="http://schemas.openxmlformats.org/officeDocument/2006/relationships/image" Target="../media/image5.svg" /><Relationship Id="rId5" Type="http://schemas.openxmlformats.org/officeDocument/2006/relationships/image" Target="../media/image4.png" /><Relationship Id="rId4" Type="http://schemas.openxmlformats.org/officeDocument/2006/relationships/image" Target="../media/image1.pn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microsoft.com/office/2007/relationships/media" Target="../media/media1.mp3" /><Relationship Id="rId1" Type="http://schemas.openxmlformats.org/officeDocument/2006/relationships/audio" Target="NULL" TargetMode="External" /><Relationship Id="rId4" Type="http://schemas.openxmlformats.org/officeDocument/2006/relationships/image" Target="../media/image1.png" 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 /><Relationship Id="rId3" Type="http://schemas.microsoft.com/office/2007/relationships/media" Target="../media/media3.mp3" /><Relationship Id="rId7" Type="http://schemas.openxmlformats.org/officeDocument/2006/relationships/image" Target="../media/image4.png" /><Relationship Id="rId2" Type="http://schemas.microsoft.com/office/2007/relationships/media" Target="../media/media4.mp3" /><Relationship Id="rId1" Type="http://schemas.openxmlformats.org/officeDocument/2006/relationships/audio" Target="NULL" TargetMode="External" /><Relationship Id="rId6" Type="http://schemas.openxmlformats.org/officeDocument/2006/relationships/image" Target="../media/image1.png" /><Relationship Id="rId5" Type="http://schemas.openxmlformats.org/officeDocument/2006/relationships/slideLayout" Target="../slideLayouts/slideLayout5.xml" /><Relationship Id="rId10" Type="http://schemas.openxmlformats.org/officeDocument/2006/relationships/image" Target="../media/image3.svg" /><Relationship Id="rId4" Type="http://schemas.openxmlformats.org/officeDocument/2006/relationships/audio" Target="../media/media3.mp3" /><Relationship Id="rId9" Type="http://schemas.openxmlformats.org/officeDocument/2006/relationships/image" Target="../media/image2.png" 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 /><Relationship Id="rId3" Type="http://schemas.microsoft.com/office/2007/relationships/media" Target="../media/media3.mp3" /><Relationship Id="rId7" Type="http://schemas.openxmlformats.org/officeDocument/2006/relationships/image" Target="../media/image4.png" /><Relationship Id="rId2" Type="http://schemas.microsoft.com/office/2007/relationships/media" Target="../media/media4.mp3" /><Relationship Id="rId1" Type="http://schemas.openxmlformats.org/officeDocument/2006/relationships/audio" Target="NULL" TargetMode="External" /><Relationship Id="rId6" Type="http://schemas.openxmlformats.org/officeDocument/2006/relationships/image" Target="../media/image1.png" /><Relationship Id="rId5" Type="http://schemas.openxmlformats.org/officeDocument/2006/relationships/slideLayout" Target="../slideLayouts/slideLayout5.xml" /><Relationship Id="rId10" Type="http://schemas.openxmlformats.org/officeDocument/2006/relationships/image" Target="../media/image3.svg" /><Relationship Id="rId4" Type="http://schemas.openxmlformats.org/officeDocument/2006/relationships/audio" Target="../media/media3.mp3" /><Relationship Id="rId9" Type="http://schemas.openxmlformats.org/officeDocument/2006/relationships/image" Target="../media/image2.png" 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 /><Relationship Id="rId3" Type="http://schemas.microsoft.com/office/2007/relationships/media" Target="../media/media3.mp3" /><Relationship Id="rId7" Type="http://schemas.openxmlformats.org/officeDocument/2006/relationships/image" Target="../media/image4.png" /><Relationship Id="rId2" Type="http://schemas.microsoft.com/office/2007/relationships/media" Target="../media/media4.mp3" /><Relationship Id="rId1" Type="http://schemas.openxmlformats.org/officeDocument/2006/relationships/audio" Target="NULL" TargetMode="External" /><Relationship Id="rId6" Type="http://schemas.openxmlformats.org/officeDocument/2006/relationships/image" Target="../media/image1.png" /><Relationship Id="rId5" Type="http://schemas.openxmlformats.org/officeDocument/2006/relationships/slideLayout" Target="../slideLayouts/slideLayout5.xml" /><Relationship Id="rId10" Type="http://schemas.openxmlformats.org/officeDocument/2006/relationships/image" Target="../media/image3.svg" /><Relationship Id="rId4" Type="http://schemas.openxmlformats.org/officeDocument/2006/relationships/audio" Target="../media/media3.mp3" /><Relationship Id="rId9" Type="http://schemas.openxmlformats.org/officeDocument/2006/relationships/image" Target="../media/image2.png" 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 /><Relationship Id="rId3" Type="http://schemas.microsoft.com/office/2007/relationships/media" Target="../media/media3.mp3" /><Relationship Id="rId7" Type="http://schemas.openxmlformats.org/officeDocument/2006/relationships/image" Target="../media/image4.png" /><Relationship Id="rId2" Type="http://schemas.microsoft.com/office/2007/relationships/media" Target="../media/media4.mp3" /><Relationship Id="rId1" Type="http://schemas.openxmlformats.org/officeDocument/2006/relationships/audio" Target="NULL" TargetMode="External" /><Relationship Id="rId6" Type="http://schemas.openxmlformats.org/officeDocument/2006/relationships/image" Target="../media/image1.png" /><Relationship Id="rId5" Type="http://schemas.openxmlformats.org/officeDocument/2006/relationships/slideLayout" Target="../slideLayouts/slideLayout1.xml" /><Relationship Id="rId10" Type="http://schemas.openxmlformats.org/officeDocument/2006/relationships/image" Target="../media/image3.svg" /><Relationship Id="rId4" Type="http://schemas.openxmlformats.org/officeDocument/2006/relationships/audio" Target="../media/media3.mp3" /><Relationship Id="rId9" Type="http://schemas.openxmlformats.org/officeDocument/2006/relationships/image" Target="../media/image2.png" 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 /><Relationship Id="rId3" Type="http://schemas.microsoft.com/office/2007/relationships/media" Target="../media/media3.mp3" /><Relationship Id="rId7" Type="http://schemas.openxmlformats.org/officeDocument/2006/relationships/image" Target="../media/image4.png" /><Relationship Id="rId2" Type="http://schemas.microsoft.com/office/2007/relationships/media" Target="../media/media4.mp3" /><Relationship Id="rId1" Type="http://schemas.openxmlformats.org/officeDocument/2006/relationships/audio" Target="NULL" TargetMode="External" /><Relationship Id="rId6" Type="http://schemas.openxmlformats.org/officeDocument/2006/relationships/image" Target="../media/image1.png" /><Relationship Id="rId5" Type="http://schemas.openxmlformats.org/officeDocument/2006/relationships/slideLayout" Target="../slideLayouts/slideLayout5.xml" /><Relationship Id="rId10" Type="http://schemas.openxmlformats.org/officeDocument/2006/relationships/image" Target="../media/image3.svg" /><Relationship Id="rId4" Type="http://schemas.openxmlformats.org/officeDocument/2006/relationships/audio" Target="../media/media3.mp3" /><Relationship Id="rId9" Type="http://schemas.openxmlformats.org/officeDocument/2006/relationships/image" Target="../media/image2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microsoft.com/office/2007/relationships/media" Target="../media/media1.mp3" /><Relationship Id="rId1" Type="http://schemas.openxmlformats.org/officeDocument/2006/relationships/audio" Target="NULL" TargetMode="External" /><Relationship Id="rId4" Type="http://schemas.openxmlformats.org/officeDocument/2006/relationships/image" Target="../media/image1.png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 /><Relationship Id="rId2" Type="http://schemas.microsoft.com/office/2007/relationships/media" Target="../media/media1.mp3" /><Relationship Id="rId1" Type="http://schemas.openxmlformats.org/officeDocument/2006/relationships/audio" Target="NULL" TargetMode="External" /><Relationship Id="rId4" Type="http://schemas.openxmlformats.org/officeDocument/2006/relationships/image" Target="../media/image1.png" 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 /><Relationship Id="rId3" Type="http://schemas.microsoft.com/office/2007/relationships/media" Target="../media/media3.mp3" /><Relationship Id="rId7" Type="http://schemas.openxmlformats.org/officeDocument/2006/relationships/image" Target="../media/image1.png" /><Relationship Id="rId2" Type="http://schemas.microsoft.com/office/2007/relationships/media" Target="../media/media4.mp3" /><Relationship Id="rId1" Type="http://schemas.openxmlformats.org/officeDocument/2006/relationships/audio" Target="NULL" TargetMode="External" /><Relationship Id="rId6" Type="http://schemas.openxmlformats.org/officeDocument/2006/relationships/image" Target="../media/image6.jpg" /><Relationship Id="rId11" Type="http://schemas.openxmlformats.org/officeDocument/2006/relationships/image" Target="../media/image3.svg" /><Relationship Id="rId5" Type="http://schemas.openxmlformats.org/officeDocument/2006/relationships/slideLayout" Target="../slideLayouts/slideLayout9.xml" /><Relationship Id="rId10" Type="http://schemas.openxmlformats.org/officeDocument/2006/relationships/image" Target="../media/image2.png" /><Relationship Id="rId4" Type="http://schemas.openxmlformats.org/officeDocument/2006/relationships/audio" Target="../media/media3.mp3" /><Relationship Id="rId9" Type="http://schemas.openxmlformats.org/officeDocument/2006/relationships/image" Target="../media/image5.svg" 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 /><Relationship Id="rId3" Type="http://schemas.microsoft.com/office/2007/relationships/media" Target="../media/media3.mp3" /><Relationship Id="rId7" Type="http://schemas.openxmlformats.org/officeDocument/2006/relationships/image" Target="../media/image1.png" /><Relationship Id="rId2" Type="http://schemas.microsoft.com/office/2007/relationships/media" Target="../media/media4.mp3" /><Relationship Id="rId1" Type="http://schemas.openxmlformats.org/officeDocument/2006/relationships/audio" Target="NULL" TargetMode="External" /><Relationship Id="rId6" Type="http://schemas.openxmlformats.org/officeDocument/2006/relationships/image" Target="../media/image7.jpg" /><Relationship Id="rId11" Type="http://schemas.openxmlformats.org/officeDocument/2006/relationships/image" Target="../media/image3.svg" /><Relationship Id="rId5" Type="http://schemas.openxmlformats.org/officeDocument/2006/relationships/slideLayout" Target="../slideLayouts/slideLayout9.xml" /><Relationship Id="rId10" Type="http://schemas.openxmlformats.org/officeDocument/2006/relationships/image" Target="../media/image2.png" /><Relationship Id="rId4" Type="http://schemas.openxmlformats.org/officeDocument/2006/relationships/audio" Target="../media/media3.mp3" /><Relationship Id="rId9" Type="http://schemas.openxmlformats.org/officeDocument/2006/relationships/image" Target="../media/image5.svg" 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 /><Relationship Id="rId3" Type="http://schemas.microsoft.com/office/2007/relationships/media" Target="../media/media3.mp3" /><Relationship Id="rId7" Type="http://schemas.openxmlformats.org/officeDocument/2006/relationships/image" Target="../media/image1.png" /><Relationship Id="rId2" Type="http://schemas.microsoft.com/office/2007/relationships/media" Target="../media/media4.mp3" /><Relationship Id="rId1" Type="http://schemas.openxmlformats.org/officeDocument/2006/relationships/audio" Target="NULL" TargetMode="External" /><Relationship Id="rId6" Type="http://schemas.openxmlformats.org/officeDocument/2006/relationships/image" Target="../media/image8.jpg" /><Relationship Id="rId11" Type="http://schemas.openxmlformats.org/officeDocument/2006/relationships/image" Target="../media/image3.svg" /><Relationship Id="rId5" Type="http://schemas.openxmlformats.org/officeDocument/2006/relationships/slideLayout" Target="../slideLayouts/slideLayout9.xml" /><Relationship Id="rId10" Type="http://schemas.openxmlformats.org/officeDocument/2006/relationships/image" Target="../media/image2.png" /><Relationship Id="rId4" Type="http://schemas.openxmlformats.org/officeDocument/2006/relationships/audio" Target="../media/media3.mp3" /><Relationship Id="rId9" Type="http://schemas.openxmlformats.org/officeDocument/2006/relationships/image" Target="../media/image5.svg" 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 /><Relationship Id="rId3" Type="http://schemas.microsoft.com/office/2007/relationships/media" Target="../media/media3.mp3" /><Relationship Id="rId7" Type="http://schemas.openxmlformats.org/officeDocument/2006/relationships/image" Target="../media/image1.png" /><Relationship Id="rId2" Type="http://schemas.microsoft.com/office/2007/relationships/media" Target="../media/media4.mp3" /><Relationship Id="rId1" Type="http://schemas.openxmlformats.org/officeDocument/2006/relationships/audio" Target="NULL" TargetMode="External" /><Relationship Id="rId6" Type="http://schemas.openxmlformats.org/officeDocument/2006/relationships/image" Target="../media/image9.jpg" /><Relationship Id="rId11" Type="http://schemas.openxmlformats.org/officeDocument/2006/relationships/image" Target="../media/image3.svg" /><Relationship Id="rId5" Type="http://schemas.openxmlformats.org/officeDocument/2006/relationships/slideLayout" Target="../slideLayouts/slideLayout9.xml" /><Relationship Id="rId10" Type="http://schemas.openxmlformats.org/officeDocument/2006/relationships/image" Target="../media/image2.png" /><Relationship Id="rId4" Type="http://schemas.openxmlformats.org/officeDocument/2006/relationships/audio" Target="../media/media3.mp3" /><Relationship Id="rId9" Type="http://schemas.openxmlformats.org/officeDocument/2006/relationships/image" Target="../media/image5.svg" 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 /><Relationship Id="rId3" Type="http://schemas.microsoft.com/office/2007/relationships/media" Target="../media/media3.mp3" /><Relationship Id="rId7" Type="http://schemas.openxmlformats.org/officeDocument/2006/relationships/image" Target="../media/image1.png" /><Relationship Id="rId2" Type="http://schemas.microsoft.com/office/2007/relationships/media" Target="../media/media4.mp3" /><Relationship Id="rId1" Type="http://schemas.openxmlformats.org/officeDocument/2006/relationships/audio" Target="NULL" TargetMode="External" /><Relationship Id="rId6" Type="http://schemas.openxmlformats.org/officeDocument/2006/relationships/image" Target="../media/image10.jpg" /><Relationship Id="rId11" Type="http://schemas.openxmlformats.org/officeDocument/2006/relationships/image" Target="../media/image3.svg" /><Relationship Id="rId5" Type="http://schemas.openxmlformats.org/officeDocument/2006/relationships/slideLayout" Target="../slideLayouts/slideLayout9.xml" /><Relationship Id="rId10" Type="http://schemas.openxmlformats.org/officeDocument/2006/relationships/image" Target="../media/image2.png" /><Relationship Id="rId4" Type="http://schemas.openxmlformats.org/officeDocument/2006/relationships/audio" Target="../media/media3.mp3" /><Relationship Id="rId9" Type="http://schemas.openxmlformats.org/officeDocument/2006/relationships/image" Target="../media/image5.svg" 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 /><Relationship Id="rId3" Type="http://schemas.microsoft.com/office/2007/relationships/media" Target="../media/media3.mp3" /><Relationship Id="rId7" Type="http://schemas.openxmlformats.org/officeDocument/2006/relationships/image" Target="../media/image2.png" /><Relationship Id="rId2" Type="http://schemas.microsoft.com/office/2007/relationships/media" Target="../media/media2.wav" /><Relationship Id="rId1" Type="http://schemas.openxmlformats.org/officeDocument/2006/relationships/audio" Target="NULL" TargetMode="External" /><Relationship Id="rId6" Type="http://schemas.openxmlformats.org/officeDocument/2006/relationships/image" Target="../media/image1.png" /><Relationship Id="rId5" Type="http://schemas.openxmlformats.org/officeDocument/2006/relationships/slideLayout" Target="../slideLayouts/slideLayout1.xml" /><Relationship Id="rId4" Type="http://schemas.openxmlformats.org/officeDocument/2006/relationships/audio" Target="../media/media3.mp3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microsoft.com/office/2007/relationships/media" Target="../media/media4.mp3" /><Relationship Id="rId1" Type="http://schemas.openxmlformats.org/officeDocument/2006/relationships/audio" Target="NULL" TargetMode="External" /><Relationship Id="rId6" Type="http://schemas.openxmlformats.org/officeDocument/2006/relationships/image" Target="../media/image5.svg" /><Relationship Id="rId5" Type="http://schemas.openxmlformats.org/officeDocument/2006/relationships/image" Target="../media/image4.png" /><Relationship Id="rId4" Type="http://schemas.openxmlformats.org/officeDocument/2006/relationships/image" Target="../media/image1.png" 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 /><Relationship Id="rId3" Type="http://schemas.microsoft.com/office/2007/relationships/media" Target="../media/media3.mp3" /><Relationship Id="rId7" Type="http://schemas.openxmlformats.org/officeDocument/2006/relationships/image" Target="../media/image2.png" /><Relationship Id="rId2" Type="http://schemas.microsoft.com/office/2007/relationships/media" Target="../media/media2.wav" /><Relationship Id="rId1" Type="http://schemas.openxmlformats.org/officeDocument/2006/relationships/audio" Target="NULL" TargetMode="External" /><Relationship Id="rId6" Type="http://schemas.openxmlformats.org/officeDocument/2006/relationships/image" Target="../media/image1.png" /><Relationship Id="rId5" Type="http://schemas.openxmlformats.org/officeDocument/2006/relationships/slideLayout" Target="../slideLayouts/slideLayout1.xml" /><Relationship Id="rId4" Type="http://schemas.openxmlformats.org/officeDocument/2006/relationships/audio" Target="../media/media3.mp3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microsoft.com/office/2007/relationships/media" Target="../media/media4.mp3" /><Relationship Id="rId1" Type="http://schemas.openxmlformats.org/officeDocument/2006/relationships/audio" Target="NULL" TargetMode="External" /><Relationship Id="rId6" Type="http://schemas.openxmlformats.org/officeDocument/2006/relationships/image" Target="../media/image5.svg" /><Relationship Id="rId5" Type="http://schemas.openxmlformats.org/officeDocument/2006/relationships/image" Target="../media/image4.png" /><Relationship Id="rId4" Type="http://schemas.openxmlformats.org/officeDocument/2006/relationships/image" Target="../media/image1.png" 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 /><Relationship Id="rId3" Type="http://schemas.microsoft.com/office/2007/relationships/media" Target="../media/media3.mp3" /><Relationship Id="rId7" Type="http://schemas.openxmlformats.org/officeDocument/2006/relationships/image" Target="../media/image2.png" /><Relationship Id="rId2" Type="http://schemas.microsoft.com/office/2007/relationships/media" Target="../media/media2.wav" /><Relationship Id="rId1" Type="http://schemas.openxmlformats.org/officeDocument/2006/relationships/audio" Target="NULL" TargetMode="External" /><Relationship Id="rId6" Type="http://schemas.openxmlformats.org/officeDocument/2006/relationships/image" Target="../media/image1.png" /><Relationship Id="rId5" Type="http://schemas.openxmlformats.org/officeDocument/2006/relationships/slideLayout" Target="../slideLayouts/slideLayout1.xml" /><Relationship Id="rId4" Type="http://schemas.openxmlformats.org/officeDocument/2006/relationships/audio" Target="../media/media3.mp3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microsoft.com/office/2007/relationships/media" Target="../media/media4.mp3" /><Relationship Id="rId1" Type="http://schemas.openxmlformats.org/officeDocument/2006/relationships/audio" Target="NULL" TargetMode="External" /><Relationship Id="rId6" Type="http://schemas.openxmlformats.org/officeDocument/2006/relationships/image" Target="../media/image5.svg" /><Relationship Id="rId5" Type="http://schemas.openxmlformats.org/officeDocument/2006/relationships/image" Target="../media/image4.png" /><Relationship Id="rId4" Type="http://schemas.openxmlformats.org/officeDocument/2006/relationships/image" Target="../media/image1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744C9-5432-492B-BE44-78B0D2C38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2381086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hi-IN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जैसी करनी </a:t>
            </a:r>
            <a:br>
              <a:rPr lang="hi-IN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i-IN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वैसी भरनी </a:t>
            </a:r>
            <a:endParaRPr lang="en-IN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6871522_all-decked-out-tonight_by_ncmusic_preview">
            <a:hlinkClick r:id="" action="ppaction://media"/>
            <a:extLst>
              <a:ext uri="{FF2B5EF4-FFF2-40B4-BE49-F238E27FC236}">
                <a16:creationId xmlns:a16="http://schemas.microsoft.com/office/drawing/2014/main" id="{1C71FBCA-7AB1-4711-9654-2A74784159D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26" end="74378.4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 flipV="1">
            <a:off x="5862737" y="6139880"/>
            <a:ext cx="466526" cy="36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26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7B6A0-5717-476D-B112-68D67A1EAB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2075505"/>
            <a:ext cx="8679915" cy="28604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hi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आटे के मुर्गे की बलि के परिणाम स्वरूप राजा यशोधर के जीव को मुर्गा बनना पड़ा ।  </a:t>
            </a:r>
            <a:endParaRPr lang="en-I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m Poy Pocket">
            <a:hlinkClick r:id="" action="ppaction://media"/>
            <a:extLst>
              <a:ext uri="{FF2B5EF4-FFF2-40B4-BE49-F238E27FC236}">
                <a16:creationId xmlns:a16="http://schemas.microsoft.com/office/drawing/2014/main" id="{7120BB25-BC09-4A1B-887B-DFC294879A4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508" end="0.773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66935" y="5901092"/>
            <a:ext cx="487363" cy="487363"/>
          </a:xfrm>
          <a:prstGeom prst="rect">
            <a:avLst/>
          </a:prstGeom>
        </p:spPr>
      </p:pic>
      <p:pic>
        <p:nvPicPr>
          <p:cNvPr id="5" name="fail-trombone-01">
            <a:hlinkClick r:id="" action="ppaction://media"/>
            <a:extLst>
              <a:ext uri="{FF2B5EF4-FFF2-40B4-BE49-F238E27FC236}">
                <a16:creationId xmlns:a16="http://schemas.microsoft.com/office/drawing/2014/main" id="{F578A1A1-0075-417A-BB45-CFEE2BAF133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0017" y="6232238"/>
            <a:ext cx="487363" cy="487363"/>
          </a:xfrm>
          <a:prstGeom prst="rect">
            <a:avLst/>
          </a:prstGeom>
        </p:spPr>
      </p:pic>
      <p:pic>
        <p:nvPicPr>
          <p:cNvPr id="6" name="Graphic 5" descr="Close">
            <a:extLst>
              <a:ext uri="{FF2B5EF4-FFF2-40B4-BE49-F238E27FC236}">
                <a16:creationId xmlns:a16="http://schemas.microsoft.com/office/drawing/2014/main" id="{B8D6E933-A16E-475A-8E8B-98E888C44D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6232238"/>
            <a:ext cx="487363" cy="41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20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57986C3-9DB3-49FC-A5B6-58C71F6B8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i-IN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उत्तर </a:t>
            </a:r>
            <a:endParaRPr lang="en-IN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1C64420-BF0D-4755-BACC-028B5B2D2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i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करनी – आटे के मुर्गे </a:t>
            </a:r>
          </a:p>
          <a:p>
            <a:pPr marL="0" indent="0">
              <a:buNone/>
            </a:pPr>
            <a:r>
              <a:rPr lang="hi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की बलि </a:t>
            </a:r>
          </a:p>
          <a:p>
            <a:pPr marL="0" indent="0">
              <a:buNone/>
            </a:pPr>
            <a:r>
              <a:rPr lang="hi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भरनी – तिर्यन्च गति  </a:t>
            </a:r>
            <a:endParaRPr lang="en-IN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applause-01">
            <a:hlinkClick r:id="" action="ppaction://media"/>
            <a:extLst>
              <a:ext uri="{FF2B5EF4-FFF2-40B4-BE49-F238E27FC236}">
                <a16:creationId xmlns:a16="http://schemas.microsoft.com/office/drawing/2014/main" id="{FAA25F0C-B445-4ECE-8626-EB68BA032BA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168.1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24535" y="6162012"/>
            <a:ext cx="646929" cy="487363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E8E82A40-3A1D-4521-8105-7875E71046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48822" y="5711347"/>
            <a:ext cx="398354" cy="45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63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6451F-06AB-4595-9C2D-3F9985E9B2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1384917"/>
            <a:ext cx="8679915" cy="376413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hi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अंजना सती ने पूर्व भव मे बावीस पल के लिए जिनेन्द्र प्रतिमा का विरह किया जिसके कारण उन्हे बावीस वर्ष पति का वियोग हुआ । </a:t>
            </a:r>
            <a:endParaRPr lang="en-IN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m Poy Pocket">
            <a:hlinkClick r:id="" action="ppaction://media"/>
            <a:extLst>
              <a:ext uri="{FF2B5EF4-FFF2-40B4-BE49-F238E27FC236}">
                <a16:creationId xmlns:a16="http://schemas.microsoft.com/office/drawing/2014/main" id="{4A71F031-38BD-4067-99F8-3230A8858F2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508" end="0.773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66935" y="5901092"/>
            <a:ext cx="487363" cy="487363"/>
          </a:xfrm>
          <a:prstGeom prst="rect">
            <a:avLst/>
          </a:prstGeom>
        </p:spPr>
      </p:pic>
      <p:pic>
        <p:nvPicPr>
          <p:cNvPr id="5" name="fail-trombone-01">
            <a:hlinkClick r:id="" action="ppaction://media"/>
            <a:extLst>
              <a:ext uri="{FF2B5EF4-FFF2-40B4-BE49-F238E27FC236}">
                <a16:creationId xmlns:a16="http://schemas.microsoft.com/office/drawing/2014/main" id="{2115BB7B-A966-46C8-82B1-580BDCEF604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0017" y="6232238"/>
            <a:ext cx="487363" cy="487363"/>
          </a:xfrm>
          <a:prstGeom prst="rect">
            <a:avLst/>
          </a:prstGeom>
        </p:spPr>
      </p:pic>
      <p:pic>
        <p:nvPicPr>
          <p:cNvPr id="6" name="Graphic 5" descr="Close">
            <a:extLst>
              <a:ext uri="{FF2B5EF4-FFF2-40B4-BE49-F238E27FC236}">
                <a16:creationId xmlns:a16="http://schemas.microsoft.com/office/drawing/2014/main" id="{9315681E-AC7E-4C40-80E8-3B61CC4C7C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6232238"/>
            <a:ext cx="487363" cy="41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17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57986C3-9DB3-49FC-A5B6-58C71F6B8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i-IN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उत्तर </a:t>
            </a:r>
            <a:endParaRPr lang="en-IN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1C64420-BF0D-4755-BACC-028B5B2D2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9755" y="723376"/>
            <a:ext cx="7602245" cy="524827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hi-I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करनी – बावीस पल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i-I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के लिए जिनेन्द्र 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i-I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प्रतिमा का विरह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i-I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भरनी –  बावीस वर्ष पति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i-I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का वियोग</a:t>
            </a:r>
            <a:r>
              <a:rPr lang="hi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en-IN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applause-01">
            <a:hlinkClick r:id="" action="ppaction://media"/>
            <a:extLst>
              <a:ext uri="{FF2B5EF4-FFF2-40B4-BE49-F238E27FC236}">
                <a16:creationId xmlns:a16="http://schemas.microsoft.com/office/drawing/2014/main" id="{11791968-705B-4A0D-8CF5-65750CD14E4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168.1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24535" y="6144256"/>
            <a:ext cx="646929" cy="487363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A7F8DB4B-5A79-4619-B77A-30C07F84C5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48822" y="5711347"/>
            <a:ext cx="398354" cy="45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48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28F91-A0B0-47F1-966A-044C66F29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9600" b="1" dirty="0"/>
              <a:t>R</a:t>
            </a:r>
            <a:r>
              <a:rPr lang="hi-IN" sz="9600" b="1" dirty="0"/>
              <a:t>ound 2 </a:t>
            </a:r>
            <a:endParaRPr lang="en-IN" sz="9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4E100-CA11-432F-875D-62131E99D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i-IN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प्रश्नों </a:t>
            </a:r>
          </a:p>
          <a:p>
            <a:pPr marL="0" indent="0">
              <a:buNone/>
            </a:pPr>
            <a:r>
              <a:rPr lang="hi-IN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की </a:t>
            </a:r>
          </a:p>
          <a:p>
            <a:pPr marL="0" indent="0">
              <a:buNone/>
            </a:pPr>
            <a:r>
              <a:rPr lang="hi-IN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वाटिका</a:t>
            </a:r>
            <a:r>
              <a:rPr lang="hi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IN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6871522_all-decked-out-tonight_by_ncmusic_preview">
            <a:hlinkClick r:id="" action="ppaction://media"/>
            <a:extLst>
              <a:ext uri="{FF2B5EF4-FFF2-40B4-BE49-F238E27FC236}">
                <a16:creationId xmlns:a16="http://schemas.microsoft.com/office/drawing/2014/main" id="{66F4FD2C-2B9B-4B4E-B0CF-9FB6EA2AF5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26" end="74378.4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 flipV="1">
            <a:off x="5862737" y="6139880"/>
            <a:ext cx="466526" cy="36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6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91DFB-19B0-4B98-804F-73A98562A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hi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कर्म किसे बँधते है ?</a:t>
            </a:r>
            <a:endParaRPr lang="en-IN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2F8FE4-6F40-4CA4-93C2-C92CD44EB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164" y="1669258"/>
            <a:ext cx="6265088" cy="1011052"/>
          </a:xfrm>
        </p:spPr>
        <p:txBody>
          <a:bodyPr/>
          <a:lstStyle/>
          <a:p>
            <a:r>
              <a:rPr lang="hi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युवा को 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A8C081-8CE5-4049-9B82-757E6DE4F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25875" y="2757709"/>
            <a:ext cx="6264350" cy="101105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hi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समझदार को 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31B234-D4D2-4C27-8DB9-D9BC622593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18653" y="3546386"/>
            <a:ext cx="6264414" cy="805301"/>
          </a:xfrm>
        </p:spPr>
        <p:txBody>
          <a:bodyPr/>
          <a:lstStyle/>
          <a:p>
            <a:r>
              <a:rPr lang="hi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नासमझ को  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9563F9-B0F7-4DEE-9E57-CC6F8ABE2F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56303" y="4351687"/>
            <a:ext cx="6981817" cy="101105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hi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यथा योग्य भावों के अनुसार सबको 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applause-01">
            <a:hlinkClick r:id="" action="ppaction://media"/>
            <a:extLst>
              <a:ext uri="{FF2B5EF4-FFF2-40B4-BE49-F238E27FC236}">
                <a16:creationId xmlns:a16="http://schemas.microsoft.com/office/drawing/2014/main" id="{3FD2045D-9C11-4EFC-8758-7BE2E3B2CB0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168.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24535" y="6162012"/>
            <a:ext cx="646929" cy="487363"/>
          </a:xfrm>
          <a:prstGeom prst="rect">
            <a:avLst/>
          </a:prstGeom>
        </p:spPr>
      </p:pic>
      <p:pic>
        <p:nvPicPr>
          <p:cNvPr id="8" name="Graphic 7" descr="Checkmark">
            <a:extLst>
              <a:ext uri="{FF2B5EF4-FFF2-40B4-BE49-F238E27FC236}">
                <a16:creationId xmlns:a16="http://schemas.microsoft.com/office/drawing/2014/main" id="{731C65FA-E271-4ACF-8B00-EF9DBFD6A8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48822" y="5711347"/>
            <a:ext cx="398354" cy="450665"/>
          </a:xfrm>
          <a:prstGeom prst="rect">
            <a:avLst/>
          </a:prstGeom>
        </p:spPr>
      </p:pic>
      <p:pic>
        <p:nvPicPr>
          <p:cNvPr id="9" name="fail-trombone-01">
            <a:hlinkClick r:id="" action="ppaction://media"/>
            <a:extLst>
              <a:ext uri="{FF2B5EF4-FFF2-40B4-BE49-F238E27FC236}">
                <a16:creationId xmlns:a16="http://schemas.microsoft.com/office/drawing/2014/main" id="{C444BBD7-BC3D-4519-8FCF-171625EF5B8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0017" y="6232238"/>
            <a:ext cx="487363" cy="487363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1411FB3B-373A-4795-9A6D-0C4FAF85FF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6232238"/>
            <a:ext cx="487363" cy="41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48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91DFB-19B0-4B98-804F-73A98562A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hi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कर्म बँध मे निमित्त कौन ?</a:t>
            </a:r>
            <a:endParaRPr lang="en-IN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2F8FE4-6F40-4CA4-93C2-C92CD44EB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90585" y="1793940"/>
            <a:ext cx="5630805" cy="1011052"/>
          </a:xfrm>
        </p:spPr>
        <p:txBody>
          <a:bodyPr/>
          <a:lstStyle/>
          <a:p>
            <a:r>
              <a:rPr lang="hi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क्रिया 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A8C081-8CE5-4049-9B82-757E6DE4F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90585" y="2757709"/>
            <a:ext cx="5699640" cy="10110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i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भाव  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31B234-D4D2-4C27-8DB9-D9BC622593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90583" y="3657574"/>
            <a:ext cx="5699641" cy="805301"/>
          </a:xfrm>
        </p:spPr>
        <p:txBody>
          <a:bodyPr/>
          <a:lstStyle/>
          <a:p>
            <a:r>
              <a:rPr lang="hi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इंद्रिया  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9563F9-B0F7-4DEE-9E57-CC6F8ABE2F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90583" y="4351687"/>
            <a:ext cx="5912531" cy="10110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i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ज्ञान 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applause-01">
            <a:hlinkClick r:id="" action="ppaction://media"/>
            <a:extLst>
              <a:ext uri="{FF2B5EF4-FFF2-40B4-BE49-F238E27FC236}">
                <a16:creationId xmlns:a16="http://schemas.microsoft.com/office/drawing/2014/main" id="{36F0B78F-956C-4B30-AB6E-CCE1683EDF6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168.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24535" y="6170890"/>
            <a:ext cx="646929" cy="487363"/>
          </a:xfrm>
          <a:prstGeom prst="rect">
            <a:avLst/>
          </a:prstGeom>
        </p:spPr>
      </p:pic>
      <p:pic>
        <p:nvPicPr>
          <p:cNvPr id="8" name="Graphic 7" descr="Checkmark">
            <a:extLst>
              <a:ext uri="{FF2B5EF4-FFF2-40B4-BE49-F238E27FC236}">
                <a16:creationId xmlns:a16="http://schemas.microsoft.com/office/drawing/2014/main" id="{1EDFDADD-DF07-4A53-88D0-FEB4AA8366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48822" y="5711347"/>
            <a:ext cx="398354" cy="450665"/>
          </a:xfrm>
          <a:prstGeom prst="rect">
            <a:avLst/>
          </a:prstGeom>
        </p:spPr>
      </p:pic>
      <p:pic>
        <p:nvPicPr>
          <p:cNvPr id="9" name="fail-trombone-01">
            <a:hlinkClick r:id="" action="ppaction://media"/>
            <a:extLst>
              <a:ext uri="{FF2B5EF4-FFF2-40B4-BE49-F238E27FC236}">
                <a16:creationId xmlns:a16="http://schemas.microsoft.com/office/drawing/2014/main" id="{A935F135-CE12-433D-9822-073A4211A20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0017" y="6232238"/>
            <a:ext cx="487363" cy="487363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D35C1B6F-3140-4337-B69C-EB917409B8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6232238"/>
            <a:ext cx="487363" cy="41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30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91DFB-19B0-4B98-804F-73A98562A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1" y="2476870"/>
            <a:ext cx="3500828" cy="234370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hi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शास्त्र अभ्यास का भाव कहलाता है </a:t>
            </a:r>
            <a:r>
              <a:rPr lang="hi-I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?</a:t>
            </a:r>
            <a:endParaRPr lang="en-IN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2F8FE4-6F40-4CA4-93C2-C92CD44EB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90585" y="1793940"/>
            <a:ext cx="5630805" cy="1011052"/>
          </a:xfrm>
        </p:spPr>
        <p:txBody>
          <a:bodyPr/>
          <a:lstStyle/>
          <a:p>
            <a:r>
              <a:rPr lang="hi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शुभ भाव 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A8C081-8CE5-4049-9B82-757E6DE4F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90585" y="2757709"/>
            <a:ext cx="5699640" cy="10110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i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अशुभ भाव  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31B234-D4D2-4C27-8DB9-D9BC622593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90583" y="3657574"/>
            <a:ext cx="5699641" cy="805301"/>
          </a:xfrm>
        </p:spPr>
        <p:txBody>
          <a:bodyPr/>
          <a:lstStyle/>
          <a:p>
            <a:r>
              <a:rPr lang="hi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शुद्ध भाव  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9563F9-B0F7-4DEE-9E57-CC6F8ABE2F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90583" y="4351687"/>
            <a:ext cx="5912531" cy="10110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i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इनमे से कोई नहीं   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applause-01">
            <a:hlinkClick r:id="" action="ppaction://media"/>
            <a:extLst>
              <a:ext uri="{FF2B5EF4-FFF2-40B4-BE49-F238E27FC236}">
                <a16:creationId xmlns:a16="http://schemas.microsoft.com/office/drawing/2014/main" id="{D96B5F52-D2B9-40A2-982A-D9480DB816F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168.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24535" y="6162012"/>
            <a:ext cx="646929" cy="487363"/>
          </a:xfrm>
          <a:prstGeom prst="rect">
            <a:avLst/>
          </a:prstGeom>
        </p:spPr>
      </p:pic>
      <p:pic>
        <p:nvPicPr>
          <p:cNvPr id="8" name="Graphic 7" descr="Checkmark">
            <a:extLst>
              <a:ext uri="{FF2B5EF4-FFF2-40B4-BE49-F238E27FC236}">
                <a16:creationId xmlns:a16="http://schemas.microsoft.com/office/drawing/2014/main" id="{FAD1957D-1E34-4551-A6E7-1E793E5106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48822" y="5711347"/>
            <a:ext cx="398354" cy="450665"/>
          </a:xfrm>
          <a:prstGeom prst="rect">
            <a:avLst/>
          </a:prstGeom>
        </p:spPr>
      </p:pic>
      <p:pic>
        <p:nvPicPr>
          <p:cNvPr id="9" name="fail-trombone-01">
            <a:hlinkClick r:id="" action="ppaction://media"/>
            <a:extLst>
              <a:ext uri="{FF2B5EF4-FFF2-40B4-BE49-F238E27FC236}">
                <a16:creationId xmlns:a16="http://schemas.microsoft.com/office/drawing/2014/main" id="{63AB703D-240B-48B8-A8FF-ADFF61DB27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0017" y="6232238"/>
            <a:ext cx="487363" cy="487363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B3BEE063-B92C-4508-96B6-FA2FFAD115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6232238"/>
            <a:ext cx="487363" cy="41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09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BA188-799A-4A05-BF7C-00E0439B7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235867"/>
          </a:xfrm>
        </p:spPr>
        <p:txBody>
          <a:bodyPr>
            <a:normAutofit fontScale="90000"/>
          </a:bodyPr>
          <a:lstStyle/>
          <a:p>
            <a:r>
              <a:rPr lang="hi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दूसरों की निन्दा एवं स्वयं की प्रशंसा कौनसे कर्म बंध का कारण है ?</a:t>
            </a:r>
            <a:endParaRPr lang="en-IN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C16315-D041-4E8A-94D2-51F6612549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237" y="3546630"/>
            <a:ext cx="8673427" cy="1682224"/>
          </a:xfrm>
        </p:spPr>
        <p:txBody>
          <a:bodyPr>
            <a:normAutofit/>
          </a:bodyPr>
          <a:lstStyle/>
          <a:p>
            <a:pPr algn="l"/>
            <a:r>
              <a:rPr lang="hi-IN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उच्च गोत्र कर्म        3 आयु कर्म  </a:t>
            </a:r>
          </a:p>
          <a:p>
            <a:pPr algn="l"/>
            <a:r>
              <a:rPr lang="hi-IN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नीच गोत्र कर्म        4 वेदनीय कर्म </a:t>
            </a:r>
            <a:endParaRPr lang="en-IN" sz="3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applause-01">
            <a:hlinkClick r:id="" action="ppaction://media"/>
            <a:extLst>
              <a:ext uri="{FF2B5EF4-FFF2-40B4-BE49-F238E27FC236}">
                <a16:creationId xmlns:a16="http://schemas.microsoft.com/office/drawing/2014/main" id="{664EE536-F7D3-4F6F-9449-F912A46F8AE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168.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24535" y="6162012"/>
            <a:ext cx="646929" cy="487363"/>
          </a:xfrm>
          <a:prstGeom prst="rect">
            <a:avLst/>
          </a:prstGeom>
        </p:spPr>
      </p:pic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6F2193C3-469D-4B09-95F8-546E00408F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48822" y="5711347"/>
            <a:ext cx="398354" cy="450665"/>
          </a:xfrm>
          <a:prstGeom prst="rect">
            <a:avLst/>
          </a:prstGeom>
        </p:spPr>
      </p:pic>
      <p:pic>
        <p:nvPicPr>
          <p:cNvPr id="6" name="fail-trombone-01">
            <a:hlinkClick r:id="" action="ppaction://media"/>
            <a:extLst>
              <a:ext uri="{FF2B5EF4-FFF2-40B4-BE49-F238E27FC236}">
                <a16:creationId xmlns:a16="http://schemas.microsoft.com/office/drawing/2014/main" id="{E79FF514-4B2C-49EF-8FF0-A251D2B14E7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0017" y="6232238"/>
            <a:ext cx="487363" cy="487363"/>
          </a:xfrm>
          <a:prstGeom prst="rect">
            <a:avLst/>
          </a:prstGeom>
        </p:spPr>
      </p:pic>
      <p:pic>
        <p:nvPicPr>
          <p:cNvPr id="7" name="Graphic 6" descr="Close">
            <a:extLst>
              <a:ext uri="{FF2B5EF4-FFF2-40B4-BE49-F238E27FC236}">
                <a16:creationId xmlns:a16="http://schemas.microsoft.com/office/drawing/2014/main" id="{13E10705-6A13-479F-83D1-8D1F3BFCA8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6232238"/>
            <a:ext cx="487363" cy="41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2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91DFB-19B0-4B98-804F-73A98562A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1" y="2476870"/>
            <a:ext cx="3500828" cy="234370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hi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हमे घृणा करनी चाहिए </a:t>
            </a:r>
            <a:r>
              <a:rPr lang="hi-I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?</a:t>
            </a:r>
            <a:endParaRPr lang="en-IN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2F8FE4-6F40-4CA4-93C2-C92CD44EB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90585" y="1793940"/>
            <a:ext cx="5630805" cy="1011052"/>
          </a:xfrm>
        </p:spPr>
        <p:txBody>
          <a:bodyPr/>
          <a:lstStyle/>
          <a:p>
            <a:r>
              <a:rPr lang="hi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पाप से 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A8C081-8CE5-4049-9B82-757E6DE4F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90585" y="2757709"/>
            <a:ext cx="5699640" cy="10110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i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पापी से  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31B234-D4D2-4C27-8DB9-D9BC622593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90583" y="3657574"/>
            <a:ext cx="5699641" cy="805301"/>
          </a:xfrm>
        </p:spPr>
        <p:txBody>
          <a:bodyPr/>
          <a:lstStyle/>
          <a:p>
            <a:r>
              <a:rPr lang="hi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पापा से  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9563F9-B0F7-4DEE-9E57-CC6F8ABE2F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90583" y="4351687"/>
            <a:ext cx="5912531" cy="10110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i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इन सभी से  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applause-01">
            <a:hlinkClick r:id="" action="ppaction://media"/>
            <a:extLst>
              <a:ext uri="{FF2B5EF4-FFF2-40B4-BE49-F238E27FC236}">
                <a16:creationId xmlns:a16="http://schemas.microsoft.com/office/drawing/2014/main" id="{44C4A699-8E4F-4FAB-B345-15E59FB44A1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168.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24535" y="6162012"/>
            <a:ext cx="646929" cy="487363"/>
          </a:xfrm>
          <a:prstGeom prst="rect">
            <a:avLst/>
          </a:prstGeom>
        </p:spPr>
      </p:pic>
      <p:pic>
        <p:nvPicPr>
          <p:cNvPr id="8" name="Graphic 7" descr="Checkmark">
            <a:extLst>
              <a:ext uri="{FF2B5EF4-FFF2-40B4-BE49-F238E27FC236}">
                <a16:creationId xmlns:a16="http://schemas.microsoft.com/office/drawing/2014/main" id="{13A4AA95-A833-4245-9BDF-D97A3853F0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48822" y="5711347"/>
            <a:ext cx="398354" cy="450665"/>
          </a:xfrm>
          <a:prstGeom prst="rect">
            <a:avLst/>
          </a:prstGeom>
        </p:spPr>
      </p:pic>
      <p:pic>
        <p:nvPicPr>
          <p:cNvPr id="9" name="fail-trombone-01">
            <a:hlinkClick r:id="" action="ppaction://media"/>
            <a:extLst>
              <a:ext uri="{FF2B5EF4-FFF2-40B4-BE49-F238E27FC236}">
                <a16:creationId xmlns:a16="http://schemas.microsoft.com/office/drawing/2014/main" id="{B79D5E1B-C12D-4AAD-A8A9-F6E1B75847D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0017" y="6232238"/>
            <a:ext cx="487363" cy="487363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728EC720-FDE6-4976-8765-9968DCF3AD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6232238"/>
            <a:ext cx="487363" cy="41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78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9FDAC-25A6-4F09-90B5-7ABE13B1E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hi-IN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ound 1 </a:t>
            </a:r>
            <a:endParaRPr lang="en-IN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D2A918-3F5D-4EBC-91BD-8CDCFA961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i-IN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करनी क्या </a:t>
            </a:r>
          </a:p>
          <a:p>
            <a:pPr marL="0" indent="0">
              <a:buNone/>
            </a:pPr>
            <a:r>
              <a:rPr lang="hi-IN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भरनी क्या </a:t>
            </a:r>
            <a:endParaRPr lang="en-IN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6871522_all-decked-out-tonight_by_ncmusic_preview">
            <a:hlinkClick r:id="" action="ppaction://media"/>
            <a:extLst>
              <a:ext uri="{FF2B5EF4-FFF2-40B4-BE49-F238E27FC236}">
                <a16:creationId xmlns:a16="http://schemas.microsoft.com/office/drawing/2014/main" id="{46697675-BDAD-4854-B641-152A3FDE03E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26" end="74378.4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 flipV="1">
            <a:off x="5862737" y="6202026"/>
            <a:ext cx="466526" cy="36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2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66F9A-0DEF-4A46-9D7B-B6B68A4FC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2407719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hi-IN" sz="6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चित्र बताए </a:t>
            </a:r>
            <a:br>
              <a:rPr lang="hi-IN" sz="6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i-IN" sz="6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भावों की विचित्रता </a:t>
            </a:r>
            <a:endParaRPr lang="en-IN" sz="6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E942EA-5E9E-4EAD-B3A7-AF5E0920AA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2849" y="1189609"/>
            <a:ext cx="8673427" cy="541538"/>
          </a:xfrm>
        </p:spPr>
        <p:txBody>
          <a:bodyPr>
            <a:noAutofit/>
          </a:bodyPr>
          <a:lstStyle/>
          <a:p>
            <a:r>
              <a:rPr lang="en-IN" sz="4800" dirty="0"/>
              <a:t>R</a:t>
            </a:r>
            <a:r>
              <a:rPr lang="hi-IN" sz="4800" dirty="0"/>
              <a:t>ound 3 </a:t>
            </a:r>
            <a:endParaRPr lang="en-IN" sz="4800" dirty="0"/>
          </a:p>
        </p:txBody>
      </p:sp>
      <p:pic>
        <p:nvPicPr>
          <p:cNvPr id="4" name="6871522_all-decked-out-tonight_by_ncmusic_preview">
            <a:hlinkClick r:id="" action="ppaction://media"/>
            <a:extLst>
              <a:ext uri="{FF2B5EF4-FFF2-40B4-BE49-F238E27FC236}">
                <a16:creationId xmlns:a16="http://schemas.microsoft.com/office/drawing/2014/main" id="{6972B403-9CB8-4EBD-8D79-A7651A30B4C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26" end="74378.4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 flipV="1">
            <a:off x="5862737" y="6139880"/>
            <a:ext cx="466526" cy="36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61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E74BBC8-99D2-429D-B5A5-127D5DC1FE8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r="16111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A9B3A22-7201-4EEE-B2FD-2BA032B27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443" y="2360254"/>
            <a:ext cx="5776646" cy="225613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hi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यह किन भावों की विचित्रता है ?</a:t>
            </a:r>
            <a:endParaRPr lang="en-IN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applause-01">
            <a:hlinkClick r:id="" action="ppaction://media"/>
            <a:extLst>
              <a:ext uri="{FF2B5EF4-FFF2-40B4-BE49-F238E27FC236}">
                <a16:creationId xmlns:a16="http://schemas.microsoft.com/office/drawing/2014/main" id="{D24734D1-4808-401E-9A5C-A7D0B7FE60D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168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79335" y="6318280"/>
            <a:ext cx="646929" cy="487363"/>
          </a:xfrm>
          <a:prstGeom prst="rect">
            <a:avLst/>
          </a:prstGeom>
        </p:spPr>
      </p:pic>
      <p:pic>
        <p:nvPicPr>
          <p:cNvPr id="8" name="Graphic 7" descr="Checkmark">
            <a:extLst>
              <a:ext uri="{FF2B5EF4-FFF2-40B4-BE49-F238E27FC236}">
                <a16:creationId xmlns:a16="http://schemas.microsoft.com/office/drawing/2014/main" id="{CBE2930A-005A-41D8-AE6B-81508AA1C2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03623" y="5995432"/>
            <a:ext cx="398354" cy="450665"/>
          </a:xfrm>
          <a:prstGeom prst="rect">
            <a:avLst/>
          </a:prstGeom>
        </p:spPr>
      </p:pic>
      <p:pic>
        <p:nvPicPr>
          <p:cNvPr id="9" name="fail-trombone-01">
            <a:hlinkClick r:id="" action="ppaction://media"/>
            <a:extLst>
              <a:ext uri="{FF2B5EF4-FFF2-40B4-BE49-F238E27FC236}">
                <a16:creationId xmlns:a16="http://schemas.microsoft.com/office/drawing/2014/main" id="{27D77BC7-D424-4D75-8A12-713A624E89A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0017" y="6232238"/>
            <a:ext cx="437851" cy="487363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C145D466-45F0-40AE-AE32-DD5FC7FBB8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0" y="6232238"/>
            <a:ext cx="437851" cy="41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35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F05F5AA-B91D-4DE7-BA77-7D3F2BBD2C2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4" r="24804"/>
          <a:stretch>
            <a:fillRect/>
          </a:stretch>
        </p:blipFill>
        <p:spPr>
          <a:xfrm>
            <a:off x="7688062" y="0"/>
            <a:ext cx="4503937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7A11E2E-4A00-464A-B91A-7E9F6374F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224725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hi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यह कौनसा भाव कहलाता है ?</a:t>
            </a:r>
            <a:endParaRPr lang="en-IN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applause-01">
            <a:hlinkClick r:id="" action="ppaction://media"/>
            <a:extLst>
              <a:ext uri="{FF2B5EF4-FFF2-40B4-BE49-F238E27FC236}">
                <a16:creationId xmlns:a16="http://schemas.microsoft.com/office/drawing/2014/main" id="{01A530CB-6CF5-4619-832B-B787AF6B080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168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79335" y="6318280"/>
            <a:ext cx="646929" cy="487363"/>
          </a:xfrm>
          <a:prstGeom prst="rect">
            <a:avLst/>
          </a:prstGeom>
        </p:spPr>
      </p:pic>
      <p:pic>
        <p:nvPicPr>
          <p:cNvPr id="12" name="Graphic 11" descr="Checkmark">
            <a:extLst>
              <a:ext uri="{FF2B5EF4-FFF2-40B4-BE49-F238E27FC236}">
                <a16:creationId xmlns:a16="http://schemas.microsoft.com/office/drawing/2014/main" id="{5D6C9064-0E1A-4445-85C2-B85670618A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03623" y="5995432"/>
            <a:ext cx="398354" cy="450665"/>
          </a:xfrm>
          <a:prstGeom prst="rect">
            <a:avLst/>
          </a:prstGeom>
        </p:spPr>
      </p:pic>
      <p:pic>
        <p:nvPicPr>
          <p:cNvPr id="13" name="fail-trombone-01">
            <a:hlinkClick r:id="" action="ppaction://media"/>
            <a:extLst>
              <a:ext uri="{FF2B5EF4-FFF2-40B4-BE49-F238E27FC236}">
                <a16:creationId xmlns:a16="http://schemas.microsoft.com/office/drawing/2014/main" id="{AFD6F5EF-8F85-432E-8348-02E843A98F0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0017" y="6232238"/>
            <a:ext cx="437851" cy="487363"/>
          </a:xfrm>
          <a:prstGeom prst="rect">
            <a:avLst/>
          </a:prstGeom>
        </p:spPr>
      </p:pic>
      <p:pic>
        <p:nvPicPr>
          <p:cNvPr id="14" name="Graphic 13" descr="Close">
            <a:extLst>
              <a:ext uri="{FF2B5EF4-FFF2-40B4-BE49-F238E27FC236}">
                <a16:creationId xmlns:a16="http://schemas.microsoft.com/office/drawing/2014/main" id="{8DF78E1D-3762-403C-AEFC-A2884E986D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0" y="6232238"/>
            <a:ext cx="437851" cy="41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74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B9319BD-0B45-498D-95D9-DEAD45FE58E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r="20875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8C9F0A7-73B3-408B-82E0-93DB2B2A8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443" y="2360254"/>
            <a:ext cx="5776646" cy="2034193"/>
          </a:xfrm>
        </p:spPr>
        <p:txBody>
          <a:bodyPr>
            <a:normAutofit/>
          </a:bodyPr>
          <a:lstStyle/>
          <a:p>
            <a:r>
              <a:rPr lang="hi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इन भावों का क्या  फल हुआ ?</a:t>
            </a:r>
            <a:endParaRPr lang="en-IN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applause-01">
            <a:hlinkClick r:id="" action="ppaction://media"/>
            <a:extLst>
              <a:ext uri="{FF2B5EF4-FFF2-40B4-BE49-F238E27FC236}">
                <a16:creationId xmlns:a16="http://schemas.microsoft.com/office/drawing/2014/main" id="{2BA1ADDC-1C71-40F3-B8AB-0404777A4D2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168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79335" y="6318280"/>
            <a:ext cx="646929" cy="487363"/>
          </a:xfrm>
          <a:prstGeom prst="rect">
            <a:avLst/>
          </a:prstGeom>
        </p:spPr>
      </p:pic>
      <p:pic>
        <p:nvPicPr>
          <p:cNvPr id="12" name="Graphic 11" descr="Checkmark">
            <a:extLst>
              <a:ext uri="{FF2B5EF4-FFF2-40B4-BE49-F238E27FC236}">
                <a16:creationId xmlns:a16="http://schemas.microsoft.com/office/drawing/2014/main" id="{7D4CC24D-351A-4851-BF18-3A490C6DE5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03623" y="5995432"/>
            <a:ext cx="398354" cy="450665"/>
          </a:xfrm>
          <a:prstGeom prst="rect">
            <a:avLst/>
          </a:prstGeom>
        </p:spPr>
      </p:pic>
      <p:pic>
        <p:nvPicPr>
          <p:cNvPr id="13" name="fail-trombone-01">
            <a:hlinkClick r:id="" action="ppaction://media"/>
            <a:extLst>
              <a:ext uri="{FF2B5EF4-FFF2-40B4-BE49-F238E27FC236}">
                <a16:creationId xmlns:a16="http://schemas.microsoft.com/office/drawing/2014/main" id="{31F64A6D-CBDC-4F27-9005-CFE7A0F0117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0017" y="6232238"/>
            <a:ext cx="437851" cy="487363"/>
          </a:xfrm>
          <a:prstGeom prst="rect">
            <a:avLst/>
          </a:prstGeom>
        </p:spPr>
      </p:pic>
      <p:pic>
        <p:nvPicPr>
          <p:cNvPr id="14" name="Graphic 13" descr="Close">
            <a:extLst>
              <a:ext uri="{FF2B5EF4-FFF2-40B4-BE49-F238E27FC236}">
                <a16:creationId xmlns:a16="http://schemas.microsoft.com/office/drawing/2014/main" id="{94C20546-E9DE-447D-A72C-35FB1068E8E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0" y="6232238"/>
            <a:ext cx="437851" cy="41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0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C00C3C1-F497-4E0E-9F42-0C5DCED5D9D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692" b="-1692"/>
          <a:stretch/>
        </p:blipFill>
        <p:spPr>
          <a:xfrm>
            <a:off x="7119891" y="0"/>
            <a:ext cx="5072109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18E0C50-1E16-40E5-9874-6BE2676EA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442" y="2360255"/>
            <a:ext cx="5772809" cy="2336032"/>
          </a:xfrm>
        </p:spPr>
        <p:txBody>
          <a:bodyPr>
            <a:normAutofit/>
          </a:bodyPr>
          <a:lstStyle/>
          <a:p>
            <a:r>
              <a:rPr lang="hi-I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यह कौनसा भाव है और इन भावों का क्या फल होगा ?</a:t>
            </a:r>
            <a:endParaRPr lang="en-IN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applause-01">
            <a:hlinkClick r:id="" action="ppaction://media"/>
            <a:extLst>
              <a:ext uri="{FF2B5EF4-FFF2-40B4-BE49-F238E27FC236}">
                <a16:creationId xmlns:a16="http://schemas.microsoft.com/office/drawing/2014/main" id="{2562F239-DE98-4F82-AF7D-8E27D769E1D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168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79335" y="6318280"/>
            <a:ext cx="646929" cy="487363"/>
          </a:xfrm>
          <a:prstGeom prst="rect">
            <a:avLst/>
          </a:prstGeom>
        </p:spPr>
      </p:pic>
      <p:pic>
        <p:nvPicPr>
          <p:cNvPr id="12" name="Graphic 11" descr="Checkmark">
            <a:extLst>
              <a:ext uri="{FF2B5EF4-FFF2-40B4-BE49-F238E27FC236}">
                <a16:creationId xmlns:a16="http://schemas.microsoft.com/office/drawing/2014/main" id="{53BA5F28-00BD-4A6A-A0EE-8F5D88E268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03623" y="5995432"/>
            <a:ext cx="398354" cy="450665"/>
          </a:xfrm>
          <a:prstGeom prst="rect">
            <a:avLst/>
          </a:prstGeom>
        </p:spPr>
      </p:pic>
      <p:pic>
        <p:nvPicPr>
          <p:cNvPr id="13" name="fail-trombone-01">
            <a:hlinkClick r:id="" action="ppaction://media"/>
            <a:extLst>
              <a:ext uri="{FF2B5EF4-FFF2-40B4-BE49-F238E27FC236}">
                <a16:creationId xmlns:a16="http://schemas.microsoft.com/office/drawing/2014/main" id="{970E4BF7-E5B4-4158-966B-1987E2070A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0017" y="6232238"/>
            <a:ext cx="437851" cy="487363"/>
          </a:xfrm>
          <a:prstGeom prst="rect">
            <a:avLst/>
          </a:prstGeom>
        </p:spPr>
      </p:pic>
      <p:pic>
        <p:nvPicPr>
          <p:cNvPr id="14" name="Graphic 13" descr="Close">
            <a:extLst>
              <a:ext uri="{FF2B5EF4-FFF2-40B4-BE49-F238E27FC236}">
                <a16:creationId xmlns:a16="http://schemas.microsoft.com/office/drawing/2014/main" id="{1DDC98D7-FF64-4D80-8857-249499F8AE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0" y="6232238"/>
            <a:ext cx="437851" cy="41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1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24B94C3-470E-4FC2-802C-8178B5FFF17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8" r="24291"/>
          <a:stretch/>
        </p:blipFill>
        <p:spPr>
          <a:xfrm>
            <a:off x="7093258" y="0"/>
            <a:ext cx="5098742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7934231-C384-4B5B-B658-12E2B242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199" y="2423604"/>
            <a:ext cx="5776646" cy="2183428"/>
          </a:xfrm>
        </p:spPr>
        <p:txBody>
          <a:bodyPr>
            <a:normAutofit/>
          </a:bodyPr>
          <a:lstStyle/>
          <a:p>
            <a:r>
              <a:rPr lang="hi-IN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यह कौनसा भाव है ?</a:t>
            </a:r>
            <a:endParaRPr lang="en-IN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applause-01">
            <a:hlinkClick r:id="" action="ppaction://media"/>
            <a:extLst>
              <a:ext uri="{FF2B5EF4-FFF2-40B4-BE49-F238E27FC236}">
                <a16:creationId xmlns:a16="http://schemas.microsoft.com/office/drawing/2014/main" id="{ABB41A14-57F8-4DDC-9A10-E20D830F7A1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168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80157" y="6336079"/>
            <a:ext cx="646929" cy="487363"/>
          </a:xfrm>
          <a:prstGeom prst="rect">
            <a:avLst/>
          </a:prstGeom>
        </p:spPr>
      </p:pic>
      <p:pic>
        <p:nvPicPr>
          <p:cNvPr id="12" name="Graphic 11" descr="Checkmark">
            <a:extLst>
              <a:ext uri="{FF2B5EF4-FFF2-40B4-BE49-F238E27FC236}">
                <a16:creationId xmlns:a16="http://schemas.microsoft.com/office/drawing/2014/main" id="{74BA43D5-5F01-441B-B7C5-B2E26103E4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04445" y="5989088"/>
            <a:ext cx="398354" cy="450665"/>
          </a:xfrm>
          <a:prstGeom prst="rect">
            <a:avLst/>
          </a:prstGeom>
        </p:spPr>
      </p:pic>
      <p:pic>
        <p:nvPicPr>
          <p:cNvPr id="13" name="fail-trombone-01">
            <a:hlinkClick r:id="" action="ppaction://media"/>
            <a:extLst>
              <a:ext uri="{FF2B5EF4-FFF2-40B4-BE49-F238E27FC236}">
                <a16:creationId xmlns:a16="http://schemas.microsoft.com/office/drawing/2014/main" id="{AF344F8B-CCC9-4118-8FE0-65CBC5CB048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0017" y="6232238"/>
            <a:ext cx="437851" cy="487363"/>
          </a:xfrm>
          <a:prstGeom prst="rect">
            <a:avLst/>
          </a:prstGeom>
        </p:spPr>
      </p:pic>
      <p:pic>
        <p:nvPicPr>
          <p:cNvPr id="14" name="Graphic 13" descr="Close">
            <a:extLst>
              <a:ext uri="{FF2B5EF4-FFF2-40B4-BE49-F238E27FC236}">
                <a16:creationId xmlns:a16="http://schemas.microsoft.com/office/drawing/2014/main" id="{FD8A71DF-8670-40CE-8E64-5BEC8CD23C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0" y="6232238"/>
            <a:ext cx="437851" cy="41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0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88405-2D30-4A7F-B7F4-EFBA23F222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272731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hi-IN" sz="6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वीतराग भाव के सन्मुख होने का उपाय क्या है ?</a:t>
            </a:r>
            <a:endParaRPr lang="en-IN" sz="6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66CAADE-92EA-4DDB-822D-C0C5A3CC3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237" y="1233996"/>
            <a:ext cx="8673427" cy="630315"/>
          </a:xfrm>
        </p:spPr>
        <p:txBody>
          <a:bodyPr>
            <a:noAutofit/>
          </a:bodyPr>
          <a:lstStyle/>
          <a:p>
            <a:r>
              <a:rPr lang="hi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भावों से मुक्ति की ओर .... </a:t>
            </a:r>
            <a:endParaRPr lang="en-IN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760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3A52E-BF49-494C-B80D-43E789C765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2043735"/>
          </a:xfrm>
        </p:spPr>
        <p:txBody>
          <a:bodyPr/>
          <a:lstStyle/>
          <a:p>
            <a:r>
              <a:rPr lang="hi-IN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जय जिनेन्द्र</a:t>
            </a:r>
            <a:r>
              <a:rPr lang="hi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I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321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1AF80-A7A2-4EC2-8D58-FA6FDDB1D2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2727315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hi-IN" dirty="0"/>
              <a:t>वाक्य को सुनकर आपको बताना है वाक्य मे करनी क्या हैं भरनी क्या हैं 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3F57C4-6EBA-430E-A290-7EA526B644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236" y="1269599"/>
            <a:ext cx="8679915" cy="532568"/>
          </a:xfrm>
        </p:spPr>
        <p:txBody>
          <a:bodyPr>
            <a:noAutofit/>
          </a:bodyPr>
          <a:lstStyle/>
          <a:p>
            <a:pPr algn="l"/>
            <a:r>
              <a:rPr lang="en-IN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hi-IN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ule :-</a:t>
            </a:r>
            <a:endParaRPr lang="en-IN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580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8ABA6-F353-48FD-A887-8BA880C4F0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299364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hi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द्विपायन मुनिराज को तीव्र क्रोध के परिणाम से नरक गति प्राप्त हुई । </a:t>
            </a:r>
            <a:endParaRPr lang="en-I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m Poy Pocket">
            <a:hlinkClick r:id="" action="ppaction://media"/>
            <a:extLst>
              <a:ext uri="{FF2B5EF4-FFF2-40B4-BE49-F238E27FC236}">
                <a16:creationId xmlns:a16="http://schemas.microsoft.com/office/drawing/2014/main" id="{2B352B87-14DB-4759-83C2-D1016D90451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508" end="0.773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66935" y="5901092"/>
            <a:ext cx="487363" cy="487363"/>
          </a:xfrm>
          <a:prstGeom prst="rect">
            <a:avLst/>
          </a:prstGeom>
        </p:spPr>
      </p:pic>
      <p:pic>
        <p:nvPicPr>
          <p:cNvPr id="6" name="fail-trombone-01">
            <a:hlinkClick r:id="" action="ppaction://media"/>
            <a:extLst>
              <a:ext uri="{FF2B5EF4-FFF2-40B4-BE49-F238E27FC236}">
                <a16:creationId xmlns:a16="http://schemas.microsoft.com/office/drawing/2014/main" id="{23789519-D575-4703-A704-36A84E76E3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2881" y="6370637"/>
            <a:ext cx="487363" cy="487363"/>
          </a:xfrm>
          <a:prstGeom prst="rect">
            <a:avLst/>
          </a:prstGeom>
        </p:spPr>
      </p:pic>
      <p:pic>
        <p:nvPicPr>
          <p:cNvPr id="8" name="Graphic 7" descr="Close">
            <a:extLst>
              <a:ext uri="{FF2B5EF4-FFF2-40B4-BE49-F238E27FC236}">
                <a16:creationId xmlns:a16="http://schemas.microsoft.com/office/drawing/2014/main" id="{1C62419C-8D83-417E-8B21-823894B0B1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6388455"/>
            <a:ext cx="487363" cy="41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85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1DE43-B7EC-4DEC-832B-73B5A77B5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i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i-IN" sz="9600" dirty="0"/>
              <a:t>उत्तर -</a:t>
            </a:r>
            <a:endParaRPr lang="en-IN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0D1B181-4396-4B5B-B4C2-5AD04D04F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i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करनी –  तीव्र क्रोध </a:t>
            </a:r>
            <a:br>
              <a:rPr lang="hi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hi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i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भरनी – नरक गति</a:t>
            </a:r>
            <a:endParaRPr lang="en-IN" sz="5400" dirty="0"/>
          </a:p>
        </p:txBody>
      </p:sp>
      <p:pic>
        <p:nvPicPr>
          <p:cNvPr id="5" name="applause-01">
            <a:hlinkClick r:id="" action="ppaction://media"/>
            <a:extLst>
              <a:ext uri="{FF2B5EF4-FFF2-40B4-BE49-F238E27FC236}">
                <a16:creationId xmlns:a16="http://schemas.microsoft.com/office/drawing/2014/main" id="{5574CD27-718D-433B-A7F4-FFEB6E787C9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168.1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24535" y="6162012"/>
            <a:ext cx="646929" cy="487363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C08E09C4-88BB-4E07-8E6F-881B21C8A1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48822" y="5711347"/>
            <a:ext cx="398354" cy="45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49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3146B-49B3-4023-9FA1-215134482F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240771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hi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रावण मान कषाय के कारण नरक मे गया । </a:t>
            </a:r>
            <a:endParaRPr lang="en-I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m Poy Pocket">
            <a:hlinkClick r:id="" action="ppaction://media"/>
            <a:extLst>
              <a:ext uri="{FF2B5EF4-FFF2-40B4-BE49-F238E27FC236}">
                <a16:creationId xmlns:a16="http://schemas.microsoft.com/office/drawing/2014/main" id="{09E0ACAD-FE56-463B-BB2D-7CBB7006950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508" end="0.773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66935" y="5901092"/>
            <a:ext cx="487363" cy="487363"/>
          </a:xfrm>
          <a:prstGeom prst="rect">
            <a:avLst/>
          </a:prstGeom>
        </p:spPr>
      </p:pic>
      <p:pic>
        <p:nvPicPr>
          <p:cNvPr id="5" name="fail-trombone-01">
            <a:hlinkClick r:id="" action="ppaction://media"/>
            <a:extLst>
              <a:ext uri="{FF2B5EF4-FFF2-40B4-BE49-F238E27FC236}">
                <a16:creationId xmlns:a16="http://schemas.microsoft.com/office/drawing/2014/main" id="{3D4F7DD6-E764-41D8-AED4-FDC45FB6A5C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3093" y="6365858"/>
            <a:ext cx="487363" cy="487363"/>
          </a:xfrm>
          <a:prstGeom prst="rect">
            <a:avLst/>
          </a:prstGeom>
        </p:spPr>
      </p:pic>
      <p:pic>
        <p:nvPicPr>
          <p:cNvPr id="6" name="Graphic 5" descr="Close">
            <a:extLst>
              <a:ext uri="{FF2B5EF4-FFF2-40B4-BE49-F238E27FC236}">
                <a16:creationId xmlns:a16="http://schemas.microsoft.com/office/drawing/2014/main" id="{D8CCBE7A-C0FA-470F-979F-78BB54929A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6402023"/>
            <a:ext cx="487363" cy="41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4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894D8-B235-4947-992F-F612AB8B8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i-IN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उत्तर </a:t>
            </a:r>
            <a:endParaRPr lang="en-IN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E3A2C-1BEF-4BC5-B695-B309313FB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i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करनी – मान कषाय</a:t>
            </a:r>
          </a:p>
          <a:p>
            <a:pPr marL="0" indent="0">
              <a:buNone/>
            </a:pPr>
            <a:r>
              <a:rPr lang="hi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भरनी – नरक गति  </a:t>
            </a:r>
            <a:endParaRPr lang="en-IN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applause-01">
            <a:hlinkClick r:id="" action="ppaction://media"/>
            <a:extLst>
              <a:ext uri="{FF2B5EF4-FFF2-40B4-BE49-F238E27FC236}">
                <a16:creationId xmlns:a16="http://schemas.microsoft.com/office/drawing/2014/main" id="{9E3373C6-52FF-4A8F-B444-DC6B7342F7C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168.1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24535" y="6162012"/>
            <a:ext cx="646929" cy="487363"/>
          </a:xfrm>
          <a:prstGeom prst="rect">
            <a:avLst/>
          </a:prstGeom>
        </p:spPr>
      </p:pic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82EB71C4-07E8-499A-969A-AEE98926AA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48822" y="5711347"/>
            <a:ext cx="398354" cy="45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3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9F53D-4632-45DD-847E-81D9F391C1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248761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hi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मेंढक का जीव प्रभु दर्शन के भाव से स्वर्ग मे गया । </a:t>
            </a:r>
            <a:endParaRPr lang="en-I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m Poy Pocket">
            <a:hlinkClick r:id="" action="ppaction://media"/>
            <a:extLst>
              <a:ext uri="{FF2B5EF4-FFF2-40B4-BE49-F238E27FC236}">
                <a16:creationId xmlns:a16="http://schemas.microsoft.com/office/drawing/2014/main" id="{C86B7263-7768-4ECA-BB33-90D5F7BEA0B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508" end="0.773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66935" y="5901092"/>
            <a:ext cx="487363" cy="487363"/>
          </a:xfrm>
          <a:prstGeom prst="rect">
            <a:avLst/>
          </a:prstGeom>
        </p:spPr>
      </p:pic>
      <p:pic>
        <p:nvPicPr>
          <p:cNvPr id="5" name="Graphic 4" descr="Close">
            <a:extLst>
              <a:ext uri="{FF2B5EF4-FFF2-40B4-BE49-F238E27FC236}">
                <a16:creationId xmlns:a16="http://schemas.microsoft.com/office/drawing/2014/main" id="{728A8366-1032-4FE4-9439-3BED48F1FD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6232238"/>
            <a:ext cx="487363" cy="415031"/>
          </a:xfrm>
          <a:prstGeom prst="rect">
            <a:avLst/>
          </a:prstGeom>
        </p:spPr>
      </p:pic>
      <p:pic>
        <p:nvPicPr>
          <p:cNvPr id="6" name="fail-trombone-01">
            <a:hlinkClick r:id="" action="ppaction://media"/>
            <a:extLst>
              <a:ext uri="{FF2B5EF4-FFF2-40B4-BE49-F238E27FC236}">
                <a16:creationId xmlns:a16="http://schemas.microsoft.com/office/drawing/2014/main" id="{FA4BC20B-1071-40E3-98BC-CE7AF1CF281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0017" y="62322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31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EF46980-6783-43F4-B6D7-FAA4973AC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i-IN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उत्तर </a:t>
            </a:r>
            <a:endParaRPr lang="en-IN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E39C7F8-76FD-4165-BCA0-E432EBC77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i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करनी – प्रभु दर्शन       </a:t>
            </a:r>
          </a:p>
          <a:p>
            <a:pPr marL="0" indent="0">
              <a:buNone/>
            </a:pPr>
            <a:r>
              <a:rPr lang="hi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के भाव </a:t>
            </a:r>
          </a:p>
          <a:p>
            <a:pPr marL="0" indent="0">
              <a:buNone/>
            </a:pPr>
            <a:r>
              <a:rPr lang="hi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भरनी –  देव गति  </a:t>
            </a:r>
            <a:endParaRPr lang="en-IN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applause-01">
            <a:hlinkClick r:id="" action="ppaction://media"/>
            <a:extLst>
              <a:ext uri="{FF2B5EF4-FFF2-40B4-BE49-F238E27FC236}">
                <a16:creationId xmlns:a16="http://schemas.microsoft.com/office/drawing/2014/main" id="{566B1C36-ED49-433F-8EBA-99F79F5D17A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168.1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24535" y="6179768"/>
            <a:ext cx="646929" cy="487363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B71534D8-5612-4042-9B91-FA0D454CF7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48822" y="5711347"/>
            <a:ext cx="398354" cy="45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7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184</TotalTime>
  <Words>356</Words>
  <Application>Microsoft Office PowerPoint</Application>
  <PresentationFormat>Widescreen</PresentationFormat>
  <Paragraphs>67</Paragraphs>
  <Slides>27</Slides>
  <Notes>0</Notes>
  <HiddenSlides>0</HiddenSlides>
  <MMClips>39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Atlas</vt:lpstr>
      <vt:lpstr>  जैसी करनी             वैसी भरनी </vt:lpstr>
      <vt:lpstr>Round 1 </vt:lpstr>
      <vt:lpstr>वाक्य को सुनकर आपको बताना है वाक्य मे करनी क्या हैं भरनी क्या हैं </vt:lpstr>
      <vt:lpstr>1 द्विपायन मुनिराज को तीव्र क्रोध के परिणाम से नरक गति प्राप्त हुई । </vt:lpstr>
      <vt:lpstr> उत्तर -</vt:lpstr>
      <vt:lpstr>2 रावण मान कषाय के कारण नरक मे गया । </vt:lpstr>
      <vt:lpstr>उत्तर </vt:lpstr>
      <vt:lpstr>3 मेंढक का जीव प्रभु दर्शन के भाव से स्वर्ग मे गया । </vt:lpstr>
      <vt:lpstr>उत्तर </vt:lpstr>
      <vt:lpstr>4 आटे के मुर्गे की बलि के परिणाम स्वरूप राजा यशोधर के जीव को मुर्गा बनना पड़ा ।  </vt:lpstr>
      <vt:lpstr>उत्तर </vt:lpstr>
      <vt:lpstr>5 अंजना सती ने पूर्व भव मे बावीस पल के लिए जिनेन्द्र प्रतिमा का विरह किया जिसके कारण उन्हे बावीस वर्ष पति का वियोग हुआ । </vt:lpstr>
      <vt:lpstr>उत्तर </vt:lpstr>
      <vt:lpstr>Round 2 </vt:lpstr>
      <vt:lpstr>कर्म किसे बँधते है ?</vt:lpstr>
      <vt:lpstr>कर्म बँध मे निमित्त कौन ?</vt:lpstr>
      <vt:lpstr>शास्त्र अभ्यास का भाव कहलाता है  ?</vt:lpstr>
      <vt:lpstr>दूसरों की निन्दा एवं स्वयं की प्रशंसा कौनसे कर्म बंध का कारण है ?</vt:lpstr>
      <vt:lpstr>हमे घृणा करनी चाहिए  ?</vt:lpstr>
      <vt:lpstr>चित्र बताए  भावों की विचित्रता </vt:lpstr>
      <vt:lpstr>यह किन भावों की विचित्रता है ?</vt:lpstr>
      <vt:lpstr>यह कौनसा भाव कहलाता है ?</vt:lpstr>
      <vt:lpstr>इन भावों का क्या  फल हुआ ?</vt:lpstr>
      <vt:lpstr>यह कौनसा भाव है और इन भावों का क्या फल होगा ?</vt:lpstr>
      <vt:lpstr>यह कौनसा भाव है ?</vt:lpstr>
      <vt:lpstr>वीतराग भाव के सन्मुख होने का उपाय क्या है ?</vt:lpstr>
      <vt:lpstr>जय जिनेन्द्र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जैसी करनी             वैसी भरनी</dc:title>
  <dc:creator>sanyam jain</dc:creator>
  <cp:lastModifiedBy>jain.sanyam636@gmail.com</cp:lastModifiedBy>
  <cp:revision>19</cp:revision>
  <dcterms:created xsi:type="dcterms:W3CDTF">2020-06-16T04:55:41Z</dcterms:created>
  <dcterms:modified xsi:type="dcterms:W3CDTF">2022-09-01T10:47:38Z</dcterms:modified>
</cp:coreProperties>
</file>