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2"/>
  </p:notesMasterIdLst>
  <p:sldIdLst>
    <p:sldId id="257" r:id="rId2"/>
    <p:sldId id="258" r:id="rId3"/>
    <p:sldId id="259" r:id="rId4"/>
    <p:sldId id="260" r:id="rId5"/>
    <p:sldId id="261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62" r:id="rId27"/>
    <p:sldId id="263" r:id="rId28"/>
    <p:sldId id="275" r:id="rId29"/>
    <p:sldId id="264" r:id="rId30"/>
    <p:sldId id="27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E0AE9-6BC7-4FF4-863F-E9B54023C847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FD77A-F804-4AE6-86D7-7048C308438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5FD77A-F804-4AE6-86D7-7048C3084380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5FD77A-F804-4AE6-86D7-7048C3084380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D0D92ED-0949-4354-AC30-3645D7D5C323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97BF074-11AC-48AA-9A30-CC515BA71A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5" Type="http://schemas.openxmlformats.org/officeDocument/2006/relationships/image" Target="../media/image8.png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262438071_quiz-show-choral-timer_by_waderman_preview%20(mp3cut.net)%20(1).mp3" TargetMode="Externa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262438071_quiz-show-choral-timer_by_waderman_preview%20(mp3cut.net)%20(1).mp3" TargetMode="Externa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262438071_quiz-show-choral-timer_by_waderman_preview%20(mp3cut.net)%20(1).mp3" TargetMode="Externa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262438071_quiz-show-choral-timer_by_waderman_preview%20(mp3cut.net)%20(1).mp3" TargetMode="External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262438071_quiz-show-choral-timer_by_waderman_preview%20(mp3cut.net)%20(1).mp3" TargetMode="External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262438071_quiz-show-choral-timer_by_waderman_preview%20(mp3cut.net)%20(1).mp3" TargetMode="External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262438071_quiz-show-choral-timer_by_waderman_preview%20(mp3cut.net)%20(1).mp3" TargetMode="Externa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ownloads\graphic-presentation_G19U68Sd.mp3" TargetMode="Externa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534400" y="6324600"/>
            <a:ext cx="304800" cy="304800"/>
          </a:xfrm>
          <a:prstGeom prst="rect">
            <a:avLst/>
          </a:prstGeom>
        </p:spPr>
      </p:pic>
      <p:pic>
        <p:nvPicPr>
          <p:cNvPr id="8" name="Content Placeholder 7" descr="816dfd710806e20aa40a7cd8c76d2e2d.jpg"/>
          <p:cNvPicPr>
            <a:picLocks noGrp="1" noChangeAspect="1"/>
          </p:cNvPicPr>
          <p:nvPr>
            <p:ph idx="1"/>
          </p:nvPr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Rectangle 3"/>
          <p:cNvSpPr/>
          <p:nvPr/>
        </p:nvSpPr>
        <p:spPr>
          <a:xfrm>
            <a:off x="533400" y="1402140"/>
            <a:ext cx="78486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spc="-150" dirty="0" smtClean="0">
                <a:ln w="28575" cmpd="sng">
                  <a:solidFill>
                    <a:schemeClr val="bg2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जिन खोजा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400" y="3459540"/>
            <a:ext cx="78486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spc="-150" dirty="0" smtClean="0">
                <a:ln w="28575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तिन पाइयां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762001"/>
            <a:ext cx="807720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dirty="0" smtClean="0">
                <a:ln w="28575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ज्ञान 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×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णमोकार मंत्र के  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 अक्षर</a:t>
            </a:r>
            <a:endParaRPr lang="en-US" sz="7200" b="1" dirty="0">
              <a:ln w="28575" cmpd="sng">
                <a:solidFill>
                  <a:schemeClr val="tx1">
                    <a:lumMod val="50000"/>
                  </a:schemeClr>
                </a:soli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463689"/>
            <a:ext cx="807720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dirty="0" smtClean="0">
                <a:ln w="28575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ज्ञान (5) 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×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नरक (7)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णमोकार मंत्र के  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 अक्षर (35)</a:t>
            </a:r>
            <a:endParaRPr lang="en-US" sz="7200" b="1" dirty="0">
              <a:ln w="28575" cmpd="sng">
                <a:solidFill>
                  <a:schemeClr val="tx1">
                    <a:lumMod val="50000"/>
                  </a:schemeClr>
                </a:soli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228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762001"/>
            <a:ext cx="624840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ध्यान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धर्म</a:t>
            </a:r>
            <a:endParaRPr lang="en-US" sz="7200" b="1" dirty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762001"/>
            <a:ext cx="624840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ध्यान (4)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आवश्यक (6) 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धर्म (10)</a:t>
            </a:r>
            <a:endParaRPr lang="en-US" sz="7200" b="1" dirty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228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685800"/>
            <a:ext cx="62484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दान</a:t>
            </a: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? </a:t>
            </a: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ऋषभदेव की पुत्रियाँ</a:t>
            </a:r>
            <a:endParaRPr lang="en-US" sz="6000" b="1" dirty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685800"/>
            <a:ext cx="6248400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दान (4)</a:t>
            </a: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गोत्र कर्म (2)</a:t>
            </a: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48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ऋषभदेव की पुत्रियाँ (2)</a:t>
            </a:r>
            <a:endParaRPr lang="en-US" sz="4800" b="1" dirty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228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0200" y="457200"/>
            <a:ext cx="6248400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लेश्या</a:t>
            </a:r>
            <a:endParaRPr lang="hi-IN" sz="6600" b="1" dirty="0" smtClean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×</a:t>
            </a:r>
            <a:endParaRPr lang="en-US" sz="6600" b="1" dirty="0" smtClean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? </a:t>
            </a:r>
            <a:endParaRPr lang="hi-IN" sz="6600" b="1" dirty="0" smtClean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आचार्य परमेष्ठी 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के मूलगुण</a:t>
            </a:r>
            <a:endParaRPr lang="en-US" sz="6000" b="1" dirty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685800"/>
            <a:ext cx="6248400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लेश्या (6)</a:t>
            </a:r>
            <a:endParaRPr lang="hi-IN" sz="6600" b="1" dirty="0" smtClean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×</a:t>
            </a:r>
            <a:endParaRPr lang="en-US" sz="6600" b="1" dirty="0" smtClean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सामान्य गुण (6)</a:t>
            </a:r>
            <a:endParaRPr lang="hi-IN" sz="6600" b="1" dirty="0" smtClean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आचार्य परमेष्ठी 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के मूलगुण (36)</a:t>
            </a:r>
            <a:endParaRPr lang="en-US" sz="6000" b="1" dirty="0">
              <a:ln w="2857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228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0200" y="941487"/>
            <a:ext cx="62484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पदार्थ</a:t>
            </a:r>
            <a:endParaRPr lang="hi-IN" sz="6600" b="1" dirty="0" smtClean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  <a:endParaRPr lang="en-US" sz="6600" b="1" dirty="0" smtClean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? </a:t>
            </a:r>
            <a:endParaRPr lang="hi-IN" sz="6600" b="1" dirty="0" smtClean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व्यसन</a:t>
            </a:r>
            <a:endParaRPr lang="en-US" sz="6000" b="1" dirty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0200" y="941487"/>
            <a:ext cx="62484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पदार्थ (9)</a:t>
            </a:r>
            <a:endParaRPr lang="hi-IN" sz="6600" b="1" dirty="0" smtClean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  <a:endParaRPr lang="en-US" sz="6600" b="1" dirty="0" smtClean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मनुष्य (2)</a:t>
            </a:r>
            <a:endParaRPr lang="hi-IN" sz="6600" b="1" dirty="0" smtClean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व्यसन (7)</a:t>
            </a:r>
            <a:endParaRPr lang="en-US" sz="6000" b="1" dirty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2286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2000" y="762000"/>
            <a:ext cx="792480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सिद्दों के मूलगुण</a:t>
            </a:r>
          </a:p>
          <a:p>
            <a:pPr algn="ctr"/>
            <a:r>
              <a:rPr lang="hi-IN" sz="7200" b="1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</a:p>
          <a:p>
            <a:pPr algn="ctr"/>
            <a:r>
              <a:rPr lang="en-US" sz="7200" b="1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Rounded MT Bold" pitchFamily="34" charset="0"/>
              </a:rPr>
              <a:t>?</a:t>
            </a:r>
          </a:p>
          <a:p>
            <a:pPr algn="ctr"/>
            <a:r>
              <a:rPr lang="hi-IN" sz="7200" b="1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7200" b="1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रत्नत्रय</a:t>
            </a:r>
            <a:endParaRPr lang="en-US" sz="72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0200" y="941487"/>
            <a:ext cx="62484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तीर्थंकर</a:t>
            </a: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  <a:endParaRPr lang="en-US" sz="6600" b="1" dirty="0" smtClean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? </a:t>
            </a:r>
            <a:endParaRPr lang="hi-IN" sz="6600" b="1" dirty="0" smtClean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तप</a:t>
            </a:r>
            <a:endParaRPr lang="en-US" sz="6000" b="1" dirty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0200" y="941487"/>
            <a:ext cx="62484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तीर्थंकर (24)</a:t>
            </a: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  <a:endParaRPr lang="en-US" sz="6600" b="1" dirty="0" smtClean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भावना (12)</a:t>
            </a:r>
            <a:endParaRPr lang="hi-IN" sz="6600" b="1" dirty="0" smtClean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तप (12)</a:t>
            </a:r>
            <a:endParaRPr lang="en-US" sz="6000" b="1" dirty="0">
              <a:ln w="28575" cmpd="sng">
                <a:solidFill>
                  <a:srgbClr val="FFFF00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2286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609600"/>
            <a:ext cx="73152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dirty="0" smtClean="0">
                <a:ln w="952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चक्रवर्ती</a:t>
            </a:r>
          </a:p>
          <a:p>
            <a:pPr algn="ctr"/>
            <a:r>
              <a:rPr lang="hi-IN" sz="6600" b="1" dirty="0" smtClean="0">
                <a:ln w="952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  <a:endParaRPr lang="en-US" sz="6600" b="1" dirty="0" smtClean="0">
              <a:ln w="9525" cmpd="sng">
                <a:solidFill>
                  <a:schemeClr val="bg2">
                    <a:lumMod val="75000"/>
                  </a:schemeClr>
                </a:soli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952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? </a:t>
            </a:r>
            <a:endParaRPr lang="hi-IN" sz="6600" b="1" dirty="0" smtClean="0">
              <a:ln w="9525" cmpd="sng">
                <a:solidFill>
                  <a:schemeClr val="bg2">
                    <a:lumMod val="75000"/>
                  </a:schemeClr>
                </a:soli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600" b="1" dirty="0" smtClean="0">
                <a:ln w="952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000" b="1" dirty="0" smtClean="0">
                <a:ln w="952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विदेह क्षेत्र के तीर्थंकर</a:t>
            </a:r>
            <a:endParaRPr lang="en-US" sz="6000" b="1" dirty="0">
              <a:ln w="9525" cmpd="sng">
                <a:solidFill>
                  <a:schemeClr val="bg2">
                    <a:lumMod val="75000"/>
                  </a:schemeClr>
                </a:soli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85800"/>
            <a:ext cx="891540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000" b="1" dirty="0" smtClean="0">
                <a:ln w="952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चक्रवर्ती (12)</a:t>
            </a:r>
          </a:p>
          <a:p>
            <a:pPr algn="ctr"/>
            <a:r>
              <a:rPr lang="hi-IN" sz="6000" b="1" dirty="0" smtClean="0">
                <a:ln w="952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  <a:endParaRPr lang="en-US" sz="6000" b="1" dirty="0" smtClean="0">
              <a:ln w="9525" cmpd="sng">
                <a:solidFill>
                  <a:schemeClr val="bg2">
                    <a:lumMod val="75000"/>
                  </a:schemeClr>
                </a:soli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000" b="1" dirty="0" smtClean="0">
                <a:ln w="952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पूजन के द्रव्य (8) </a:t>
            </a:r>
            <a:endParaRPr lang="hi-IN" sz="6000" b="1" dirty="0" smtClean="0">
              <a:ln w="9525" cmpd="sng">
                <a:solidFill>
                  <a:schemeClr val="bg2">
                    <a:lumMod val="75000"/>
                  </a:schemeClr>
                </a:soli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6000" b="1" dirty="0" smtClean="0">
                <a:ln w="952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000" b="1" dirty="0" smtClean="0">
                <a:ln w="952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विदेह क्षेत्र के तीर्थंकर (20)</a:t>
            </a:r>
            <a:endParaRPr lang="en-US" sz="6000" b="1" dirty="0">
              <a:ln w="9525" cmpd="sng">
                <a:solidFill>
                  <a:schemeClr val="bg2">
                    <a:lumMod val="75000"/>
                  </a:schemeClr>
                </a:soli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2286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152400"/>
            <a:ext cx="7315200" cy="55399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dirty="0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पाप</a:t>
            </a:r>
          </a:p>
          <a:p>
            <a:pPr algn="ctr"/>
            <a:r>
              <a:rPr lang="hi-IN" sz="7200" b="1" dirty="0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  <a:endParaRPr lang="en-US" sz="7200" b="1" dirty="0" smtClean="0">
              <a:ln w="9525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7200" b="1" dirty="0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? </a:t>
            </a:r>
            <a:endParaRPr lang="hi-IN" sz="7200" b="1" dirty="0" smtClean="0">
              <a:ln w="9525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7200" b="1" dirty="0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600" b="1" dirty="0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आत्मा</a:t>
            </a:r>
            <a:endParaRPr lang="en-US" sz="6600" b="1" dirty="0">
              <a:ln w="9525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152400"/>
            <a:ext cx="7315200" cy="55399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dirty="0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पाप (5)</a:t>
            </a:r>
          </a:p>
          <a:p>
            <a:pPr algn="ctr"/>
            <a:r>
              <a:rPr lang="hi-IN" sz="7200" b="1" dirty="0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  <a:endParaRPr lang="en-US" sz="7200" b="1" dirty="0" smtClean="0">
              <a:ln w="9525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7200" b="1" dirty="0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कषाय (4) </a:t>
            </a:r>
            <a:endParaRPr lang="hi-IN" sz="7200" b="1" dirty="0" smtClean="0">
              <a:ln w="9525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hi-IN" sz="7200" b="1" dirty="0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600" b="1" dirty="0" smtClean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आत्मा (1)</a:t>
            </a:r>
            <a:endParaRPr lang="en-US" sz="6600" b="1" dirty="0">
              <a:ln w="9525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/>
          <a:stretch>
            <a:fillRect/>
          </a:stretch>
        </p:blipFill>
        <p:spPr>
          <a:xfrm>
            <a:off x="2286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2819400"/>
            <a:ext cx="79248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28575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खोजो तो जाने</a:t>
            </a:r>
            <a:endParaRPr lang="en-US" sz="8800" b="1" cap="none" spc="0" dirty="0">
              <a:ln w="28575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730276"/>
            <a:ext cx="79248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cap="none" spc="0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वो मरा मरा कहते कहते बच गया</a:t>
            </a:r>
            <a:endParaRPr lang="en-US" sz="7200" b="1" cap="none" spc="0" dirty="0">
              <a:ln w="18000">
                <a:solidFill>
                  <a:schemeClr val="bg2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262438071_quiz-show-choral-timer_by_waderman_preview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58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730276"/>
            <a:ext cx="79248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cap="none" spc="0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वो म</a:t>
            </a:r>
            <a:r>
              <a:rPr lang="hi-IN" sz="7200" b="1" cap="none" spc="0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रा म</a:t>
            </a:r>
            <a:r>
              <a:rPr lang="hi-IN" sz="7200" b="1" cap="none" spc="0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रा कहते कहते बच गया</a:t>
            </a:r>
            <a:endParaRPr lang="en-US" sz="7200" b="1" cap="none" spc="0" dirty="0">
              <a:ln w="18000">
                <a:solidFill>
                  <a:schemeClr val="bg2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0" y="4572000"/>
            <a:ext cx="1752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0" cap="none" spc="0" dirty="0" smtClean="0">
                <a:ln w="2857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राम</a:t>
            </a:r>
            <a:endParaRPr lang="en-US" sz="7200" b="0" cap="none" spc="0" dirty="0">
              <a:ln w="2857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730276"/>
            <a:ext cx="79248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cap="none" spc="0" dirty="0" smtClean="0">
                <a:ln w="1905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किसकी सेना में राजधर सेनापति था</a:t>
            </a:r>
            <a:endParaRPr lang="en-US" sz="7200" b="1" cap="none" spc="0" dirty="0">
              <a:ln w="19050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262438071_quiz-show-choral-timer_by_waderman_preview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58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152400" y="6324600"/>
            <a:ext cx="304800" cy="304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0" y="762000"/>
            <a:ext cx="792480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सिद्दों के मूलगुण (8) </a:t>
            </a:r>
          </a:p>
          <a:p>
            <a:pPr algn="ctr"/>
            <a:r>
              <a:rPr lang="hi-IN" sz="7200" b="1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</a:p>
          <a:p>
            <a:pPr algn="ctr"/>
            <a:r>
              <a:rPr lang="hi-IN" sz="7200" b="1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महाव्रत (5)</a:t>
            </a:r>
          </a:p>
          <a:p>
            <a:pPr algn="ctr"/>
            <a:r>
              <a:rPr lang="hi-IN" sz="7200" b="1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7200" b="1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रत्नत्रय (3)</a:t>
            </a:r>
            <a:endParaRPr lang="en-US" sz="72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730276"/>
            <a:ext cx="79248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cap="none" spc="0" dirty="0" smtClean="0">
                <a:ln w="1905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किसकी सेना में राज</a:t>
            </a:r>
            <a:r>
              <a:rPr lang="hi-IN" sz="7200" b="1" cap="none" spc="0" dirty="0" smtClean="0">
                <a:ln w="1905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धर</a:t>
            </a:r>
            <a:r>
              <a:rPr lang="hi-IN" sz="7200" b="1" cap="none" spc="0" dirty="0" smtClean="0">
                <a:ln w="1905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hi-IN" sz="7200" b="1" cap="none" spc="0" dirty="0" smtClean="0">
                <a:ln w="1905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सेना</a:t>
            </a:r>
            <a:r>
              <a:rPr lang="hi-IN" sz="7200" b="1" cap="none" spc="0" dirty="0" smtClean="0">
                <a:ln w="1905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पति था</a:t>
            </a:r>
            <a:endParaRPr lang="en-US" sz="7200" b="1" cap="none" spc="0" dirty="0">
              <a:ln w="19050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6600" y="4648200"/>
            <a:ext cx="28956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000" b="0" cap="none" spc="0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धरसेन</a:t>
            </a:r>
            <a:endParaRPr lang="en-US" sz="8000" b="0" cap="none" spc="0" dirty="0">
              <a:ln w="28575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762000"/>
            <a:ext cx="7924800" cy="49398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905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राधा तू पानी 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905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भर तरुण आ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905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रहा है</a:t>
            </a: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262438071_quiz-show-choral-timer_by_waderman_preview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58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762000"/>
            <a:ext cx="79248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cap="none" spc="0" dirty="0" smtClean="0">
                <a:ln w="1905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राधा तू पानी </a:t>
            </a:r>
          </a:p>
          <a:p>
            <a:pPr algn="ctr"/>
            <a:r>
              <a:rPr lang="hi-IN" sz="7200" b="1" cap="none" spc="0" dirty="0" smtClean="0">
                <a:ln w="1905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भर त</a:t>
            </a:r>
            <a:r>
              <a:rPr lang="hi-IN" sz="7200" b="1" cap="none" spc="0" dirty="0" smtClean="0">
                <a:ln w="1905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रुण आ</a:t>
            </a:r>
          </a:p>
          <a:p>
            <a:pPr algn="ctr"/>
            <a:r>
              <a:rPr lang="hi-IN" sz="7200" b="1" cap="none" spc="0" dirty="0" smtClean="0">
                <a:ln w="1905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रहा है</a:t>
            </a: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09800" y="4572000"/>
            <a:ext cx="4597349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0" cap="none" spc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भरत</a:t>
            </a:r>
            <a:endParaRPr lang="en-US" sz="6600" b="0" cap="none" spc="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762000"/>
            <a:ext cx="7924800" cy="49398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905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आप सभी की मदद से ही शिविर का आयोजन हुआ है</a:t>
            </a:r>
            <a:endParaRPr lang="en-US" sz="7200" b="1" cap="none" spc="0" dirty="0">
              <a:ln w="19050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262438071_quiz-show-choral-timer_by_waderman_preview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58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762000"/>
            <a:ext cx="79248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905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आप सभी की मदद </a:t>
            </a:r>
            <a:r>
              <a:rPr lang="hi-IN" sz="7200" b="1" cap="none" spc="0" dirty="0" smtClean="0">
                <a:ln w="1905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से ही </a:t>
            </a:r>
            <a:r>
              <a:rPr lang="hi-IN" sz="7200" b="1" cap="none" spc="0" dirty="0" smtClean="0">
                <a:ln w="1905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शिविर का आयोजन हुआ है</a:t>
            </a:r>
            <a:endParaRPr lang="en-US" sz="7200" b="1" cap="none" spc="0" dirty="0">
              <a:ln w="19050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762000"/>
            <a:ext cx="79248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हे भव्य ! तुम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अनंत वीर्य के धनी हो</a:t>
            </a:r>
            <a:endParaRPr lang="en-US" sz="72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262438071_quiz-show-choral-timer_by_waderman_preview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58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762000"/>
            <a:ext cx="79248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हे भव्य ! तुम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अनंत वीर्य </a:t>
            </a: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के धनी हो</a:t>
            </a:r>
            <a:endParaRPr lang="en-US" sz="72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765280"/>
            <a:ext cx="7924800" cy="32778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भद्रबाहु बलि मुनि 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के संघ के आचार्य थे</a:t>
            </a:r>
            <a:endParaRPr lang="en-US" sz="72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262438071_quiz-show-choral-timer_by_waderman_preview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58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765280"/>
            <a:ext cx="79248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भद्र</a:t>
            </a: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बाहु</a:t>
            </a: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बलि</a:t>
            </a: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मुनि 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के संघ के आचार्य थे</a:t>
            </a:r>
            <a:endParaRPr lang="en-US" sz="72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990600"/>
            <a:ext cx="79248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वीर ही रण में 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अपना बलिदान देते हैं </a:t>
            </a:r>
            <a:endParaRPr lang="en-US" sz="7200" b="1" cap="none" spc="0" dirty="0">
              <a:ln w="28575">
                <a:solidFill>
                  <a:schemeClr val="tx1"/>
                </a:solidFill>
                <a:prstDash val="solid"/>
                <a:miter lim="800000"/>
              </a:ln>
              <a:solidFill>
                <a:schemeClr val="bg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262438071_quiz-show-choral-timer_by_waderman_preview (mp3cut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58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0" y="762000"/>
            <a:ext cx="792480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इन्द्रिय</a:t>
            </a:r>
          </a:p>
          <a:p>
            <a:pPr algn="ctr"/>
            <a:r>
              <a:rPr lang="hi-IN" sz="7200" b="1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×</a:t>
            </a:r>
          </a:p>
          <a:p>
            <a:pPr algn="ctr"/>
            <a:r>
              <a:rPr lang="hi-IN" sz="7200" b="1" cap="none" spc="0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?</a:t>
            </a:r>
          </a:p>
          <a:p>
            <a:pPr algn="ctr"/>
            <a:r>
              <a:rPr lang="hi-IN" sz="7200" b="1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=</a:t>
            </a:r>
          </a:p>
          <a:p>
            <a:pPr algn="ctr"/>
            <a:r>
              <a:rPr lang="hi-IN" sz="7200" b="1" cap="none" spc="0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कषाय</a:t>
            </a:r>
            <a:endParaRPr lang="en-US" sz="7200" b="1" cap="none" spc="0" dirty="0">
              <a:ln w="18000">
                <a:solidFill>
                  <a:schemeClr val="bg2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990600"/>
            <a:ext cx="79248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वीर </a:t>
            </a:r>
            <a:r>
              <a:rPr lang="hi-IN" sz="7200" b="1" cap="none" spc="0" dirty="0" smtClean="0">
                <a:ln w="28575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ही रण</a:t>
            </a:r>
            <a:r>
              <a:rPr lang="hi-IN" sz="7200" b="1" cap="none" spc="0" dirty="0" smtClean="0">
                <a:ln w="28575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में 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28575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अपना बलिदान देते हैं </a:t>
            </a:r>
            <a:endParaRPr lang="en-US" sz="7200" b="1" cap="none" spc="0" dirty="0">
              <a:ln w="28575">
                <a:solidFill>
                  <a:schemeClr val="tx1"/>
                </a:solidFill>
                <a:prstDash val="solid"/>
                <a:miter lim="800000"/>
              </a:ln>
              <a:solidFill>
                <a:schemeClr val="bg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8686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762000"/>
            <a:ext cx="792480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इन्द्रिय (5)</a:t>
            </a:r>
          </a:p>
          <a:p>
            <a:pPr algn="ctr"/>
            <a:r>
              <a:rPr lang="hi-IN" sz="7200" b="1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×</a:t>
            </a:r>
          </a:p>
          <a:p>
            <a:pPr algn="ctr"/>
            <a:r>
              <a:rPr lang="hi-IN" sz="7200" b="1" cap="none" spc="0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पाप (5)</a:t>
            </a:r>
          </a:p>
          <a:p>
            <a:pPr algn="ctr"/>
            <a:r>
              <a:rPr lang="hi-IN" sz="7200" b="1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=</a:t>
            </a:r>
          </a:p>
          <a:p>
            <a:pPr algn="ctr"/>
            <a:r>
              <a:rPr lang="hi-IN" sz="7200" b="1" cap="none" spc="0" dirty="0" smtClean="0">
                <a:ln w="18000">
                  <a:solidFill>
                    <a:schemeClr val="bg2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कषाय (25)</a:t>
            </a:r>
            <a:endParaRPr lang="en-US" sz="7200" b="1" cap="none" spc="0" dirty="0">
              <a:ln w="18000">
                <a:solidFill>
                  <a:schemeClr val="bg2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228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762000"/>
            <a:ext cx="792480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dirty="0" smtClean="0">
                <a:ln w="31550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जीव</a:t>
            </a:r>
          </a:p>
          <a:p>
            <a:pPr algn="ctr"/>
            <a:r>
              <a:rPr lang="hi-IN" sz="7200" b="1" dirty="0" smtClean="0">
                <a:ln w="31550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×</a:t>
            </a:r>
          </a:p>
          <a:p>
            <a:pPr algn="ctr"/>
            <a:r>
              <a:rPr lang="hi-IN" sz="7200" b="1" dirty="0" smtClean="0">
                <a:ln w="31550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  <a:p>
            <a:pPr algn="ctr"/>
            <a:r>
              <a:rPr lang="hi-IN" sz="7200" b="1" dirty="0" smtClean="0">
                <a:ln w="31550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</a:p>
          <a:p>
            <a:pPr algn="ctr"/>
            <a:r>
              <a:rPr lang="hi-IN" sz="7200" b="1" dirty="0" smtClean="0">
                <a:ln w="31550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श्रावक के मूलगुण</a:t>
            </a:r>
            <a:endParaRPr lang="en-US" sz="7200" b="1" dirty="0">
              <a:ln w="31550" cmpd="sng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463689"/>
            <a:ext cx="838200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dirty="0" smtClean="0">
                <a:ln w="31550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जीव (2)</a:t>
            </a:r>
          </a:p>
          <a:p>
            <a:pPr algn="ctr"/>
            <a:r>
              <a:rPr lang="hi-IN" sz="7200" b="1" dirty="0" smtClean="0">
                <a:ln w="31550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×</a:t>
            </a:r>
          </a:p>
          <a:p>
            <a:pPr algn="ctr"/>
            <a:r>
              <a:rPr lang="hi-IN" sz="7200" b="1" dirty="0" smtClean="0">
                <a:ln w="31550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कषाय (4)</a:t>
            </a:r>
          </a:p>
          <a:p>
            <a:pPr algn="ctr"/>
            <a:r>
              <a:rPr lang="hi-IN" sz="7200" b="1" dirty="0" smtClean="0">
                <a:ln w="31550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</a:p>
          <a:p>
            <a:pPr algn="ctr"/>
            <a:r>
              <a:rPr lang="hi-IN" sz="7200" b="1" dirty="0" smtClean="0">
                <a:ln w="31550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श्रावक के मूलगुण (8)</a:t>
            </a:r>
            <a:endParaRPr lang="en-US" sz="7200" b="1" dirty="0">
              <a:ln w="31550" cmpd="sng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228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1600" y="1114485"/>
            <a:ext cx="632460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स्वर्ग 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  <a:p>
            <a:pPr algn="ctr"/>
            <a:r>
              <a:rPr lang="hi-IN" sz="7200" b="1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तीर्थंकर</a:t>
            </a:r>
            <a:endParaRPr lang="en-US" sz="7200" b="1" dirty="0">
              <a:ln w="28575" cmpd="sng">
                <a:solidFill>
                  <a:schemeClr val="tx2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graphic-presentation_G19U68S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1600" y="1114485"/>
            <a:ext cx="632460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000" b="1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स्वर्ग (16) 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कर्म (8)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= </a:t>
            </a:r>
          </a:p>
          <a:p>
            <a:pPr algn="ctr"/>
            <a:r>
              <a:rPr lang="hi-IN" sz="6000" b="1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24 तीर्थंकर</a:t>
            </a:r>
            <a:endParaRPr lang="en-US" sz="6000" b="1" dirty="0">
              <a:ln w="28575" cmpd="sng">
                <a:solidFill>
                  <a:schemeClr val="tx2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228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211</TotalTime>
  <Words>388</Words>
  <Application>Microsoft Office PowerPoint</Application>
  <PresentationFormat>On-screen Show (4:3)</PresentationFormat>
  <Paragraphs>153</Paragraphs>
  <Slides>40</Slides>
  <Notes>2</Notes>
  <HiddenSlides>0</HiddenSlides>
  <MMClips>39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Paper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33</cp:revision>
  <dcterms:created xsi:type="dcterms:W3CDTF">2020-05-20T13:42:10Z</dcterms:created>
  <dcterms:modified xsi:type="dcterms:W3CDTF">2020-05-22T14:11:14Z</dcterms:modified>
</cp:coreProperties>
</file>