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viewProps" Target="view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presProps" Target="presProps.xml" /><Relationship Id="rId5" Type="http://schemas.openxmlformats.org/officeDocument/2006/relationships/slide" Target="slides/slide4.xml" /><Relationship Id="rId4" Type="http://schemas.openxmlformats.org/officeDocument/2006/relationships/slide" Target="slides/slide3.xml" /><Relationship Id="rId9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7/2/2020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7/2/2020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7/2/2020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7/2/2020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7/2/2020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7/2/2020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7/2/2020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7/2/2020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7/2/2020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7/2/2020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7/2/2020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7/2/2020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467F7-7063-497C-8331-B497DE803A1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i-IN" sz="5400" b="1" dirty="0"/>
              <a:t>जिनशासन </a:t>
            </a:r>
            <a:br>
              <a:rPr lang="hi-IN" sz="5400" b="1" dirty="0"/>
            </a:br>
            <a:r>
              <a:rPr lang="hi-IN" sz="5400" b="1" dirty="0"/>
              <a:t>किसने </a:t>
            </a:r>
            <a:br>
              <a:rPr lang="hi-IN" sz="5400" b="1" dirty="0"/>
            </a:br>
            <a:r>
              <a:rPr lang="hi-IN" sz="5400" b="1" dirty="0"/>
              <a:t>देखा </a:t>
            </a:r>
            <a:br>
              <a:rPr lang="hi-IN" sz="5400" b="1" dirty="0"/>
            </a:br>
            <a:r>
              <a:rPr lang="hi-IN" sz="5400" b="1" dirty="0"/>
              <a:t>???</a:t>
            </a:r>
            <a:endParaRPr lang="en-IN" sz="54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0417A9-7039-4C17-94BA-9794AA8CF38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5051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74C0D7-1EFE-4360-A0E8-AE55F4E87B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874517"/>
            <a:ext cx="10178322" cy="4005075"/>
          </a:xfrm>
        </p:spPr>
        <p:txBody>
          <a:bodyPr>
            <a:normAutofit fontScale="85000" lnSpcReduction="10000"/>
          </a:bodyPr>
          <a:lstStyle/>
          <a:p>
            <a:r>
              <a:rPr lang="hi-IN" sz="5400" dirty="0"/>
              <a:t> </a:t>
            </a:r>
            <a:r>
              <a:rPr lang="hi-IN" sz="5400" dirty="0">
                <a:solidFill>
                  <a:srgbClr val="FF0000"/>
                </a:solidFill>
              </a:rPr>
              <a:t>जिनशासन द्रव्य श्रुत और भाव श्रुत रूप       है । </a:t>
            </a:r>
          </a:p>
          <a:p>
            <a:r>
              <a:rPr lang="hi-IN" sz="5400" dirty="0">
                <a:solidFill>
                  <a:srgbClr val="FF0000"/>
                </a:solidFill>
              </a:rPr>
              <a:t> द्रव्य श्रुत अर्थात जिनवाणी । </a:t>
            </a:r>
          </a:p>
          <a:p>
            <a:r>
              <a:rPr lang="hi-IN" sz="5400" dirty="0">
                <a:solidFill>
                  <a:srgbClr val="FF0000"/>
                </a:solidFill>
              </a:rPr>
              <a:t> भाव श्रुत अर्थात जिनवाणी के प्रतिपाद्य को जानने वाली श्रुत ज्ञान की पर्याय । </a:t>
            </a:r>
            <a:endParaRPr lang="en-IN" sz="5400" dirty="0">
              <a:solidFill>
                <a:srgbClr val="FF0000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C13E820-F6D3-4AE2-810C-3F2621BD7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i-IN" b="1" dirty="0"/>
              <a:t>       जिनशासन कैसा है ?</a:t>
            </a: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1151805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7955D81-D680-4CA1-90DD-DF5316100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0214" y="1997477"/>
            <a:ext cx="10719786" cy="3882116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hi-IN" sz="3400" b="1" dirty="0">
                <a:solidFill>
                  <a:srgbClr val="FF0000"/>
                </a:solidFill>
              </a:rPr>
              <a:t>* जिसने जिनवाणी के मुख्य केंद्र बिन्दु अपनी</a:t>
            </a:r>
          </a:p>
          <a:p>
            <a:pPr marL="0" indent="0">
              <a:buNone/>
            </a:pPr>
            <a:r>
              <a:rPr lang="hi-IN" sz="3600" b="1" dirty="0">
                <a:solidFill>
                  <a:srgbClr val="FF0000"/>
                </a:solidFill>
              </a:rPr>
              <a:t> आत्मा को देखा उसने जिनशासन देख लिया ।</a:t>
            </a:r>
          </a:p>
          <a:p>
            <a:pPr marL="0" indent="0">
              <a:buNone/>
            </a:pPr>
            <a:endParaRPr lang="hi-IN" sz="36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hi-IN" sz="3600" dirty="0">
                <a:solidFill>
                  <a:srgbClr val="FF0000"/>
                </a:solidFill>
              </a:rPr>
              <a:t> * </a:t>
            </a:r>
            <a:r>
              <a:rPr lang="hi-IN" sz="3600" b="1" dirty="0">
                <a:solidFill>
                  <a:srgbClr val="FF0000"/>
                </a:solidFill>
              </a:rPr>
              <a:t>द्वादशांग का सार तो एक आत्मा ही है ।  </a:t>
            </a:r>
          </a:p>
          <a:p>
            <a:pPr marL="0" indent="0">
              <a:buNone/>
            </a:pPr>
            <a:r>
              <a:rPr lang="hi-IN" sz="3600" b="1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157794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5DDEE3-6FF5-4EC7-8431-118CCC70D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3678" y="1296785"/>
            <a:ext cx="10178322" cy="1492132"/>
          </a:xfrm>
        </p:spPr>
        <p:txBody>
          <a:bodyPr/>
          <a:lstStyle/>
          <a:p>
            <a:r>
              <a:rPr lang="hi-IN" dirty="0"/>
              <a:t>  </a:t>
            </a:r>
            <a:r>
              <a:rPr lang="hi-IN" b="1" dirty="0"/>
              <a:t>आत्मा के पाँच विशेषण 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CC79E8-F992-40BF-9F27-5051006815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i-IN" sz="3600" dirty="0"/>
              <a:t> </a:t>
            </a:r>
            <a:r>
              <a:rPr lang="hi-IN" sz="3600" dirty="0">
                <a:solidFill>
                  <a:srgbClr val="FF0000"/>
                </a:solidFill>
              </a:rPr>
              <a:t>अबद्ध अस्पृष्ट  </a:t>
            </a:r>
          </a:p>
          <a:p>
            <a:r>
              <a:rPr lang="hi-IN" sz="3600" dirty="0">
                <a:solidFill>
                  <a:srgbClr val="FF0000"/>
                </a:solidFill>
              </a:rPr>
              <a:t> अनन्य </a:t>
            </a:r>
          </a:p>
          <a:p>
            <a:r>
              <a:rPr lang="hi-IN" sz="3600" dirty="0">
                <a:solidFill>
                  <a:srgbClr val="FF0000"/>
                </a:solidFill>
              </a:rPr>
              <a:t> नियत </a:t>
            </a:r>
          </a:p>
          <a:p>
            <a:r>
              <a:rPr lang="hi-IN" sz="3600" dirty="0">
                <a:solidFill>
                  <a:srgbClr val="FF0000"/>
                </a:solidFill>
              </a:rPr>
              <a:t> अविशेष </a:t>
            </a:r>
          </a:p>
          <a:p>
            <a:r>
              <a:rPr lang="hi-IN" sz="3600" dirty="0">
                <a:solidFill>
                  <a:srgbClr val="FF0000"/>
                </a:solidFill>
              </a:rPr>
              <a:t> असंयुक्त </a:t>
            </a:r>
            <a:endParaRPr lang="en-IN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140985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Badge</Template>
  <TotalTime>26</TotalTime>
  <Words>88</Words>
  <Application>Microsoft Office PowerPoint</Application>
  <PresentationFormat>Widescreen</PresentationFormat>
  <Paragraphs>16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Badge</vt:lpstr>
      <vt:lpstr>जिनशासन  किसने  देखा  ???</vt:lpstr>
      <vt:lpstr>       जिनशासन कैसा है ?</vt:lpstr>
      <vt:lpstr>PowerPoint Presentation</vt:lpstr>
      <vt:lpstr>  आत्मा के पाँच विशेषण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जिनशासन  किसने  देखा  ???</dc:title>
  <dc:creator>sanyam jain</dc:creator>
  <cp:lastModifiedBy>Unknown User</cp:lastModifiedBy>
  <cp:revision>5</cp:revision>
  <dcterms:created xsi:type="dcterms:W3CDTF">2020-07-02T09:19:00Z</dcterms:created>
  <dcterms:modified xsi:type="dcterms:W3CDTF">2020-07-02T10:26:11Z</dcterms:modified>
</cp:coreProperties>
</file>