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JPG" ContentType="image/.jpg"/>
  <Default Extension="wav" ContentType="audio/x-wav"/>
  <Default Extension="png" ContentType="image/png"/>
  <Default Extension="mp3" ContentType="audio/mp3"/>
  <Default Extension="rels" ContentType="application/vnd.openxmlformats-package.relationships+xml"/>
  <Override PartName="/customXml/itemProps150.xml" ContentType="application/vnd.openxmlformats-officedocument.customXmlProperties+xml"/>
  <Override PartName="/customXml/itemProps151.xml" ContentType="application/vnd.openxmlformats-officedocument.customXmlProperties+xml"/>
  <Override PartName="/customXml/itemProps152.xml" ContentType="application/vnd.openxmlformats-officedocument.customXmlProperties+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1" r:id="rId3"/>
    <p:sldMasterId id="2147483663" r:id="rId4"/>
    <p:sldMasterId id="2147483675" r:id="rId5"/>
  </p:sldMasterIdLst>
  <p:sldIdLst>
    <p:sldId id="1249" r:id="rId6"/>
    <p:sldId id="263" r:id="rId7"/>
    <p:sldId id="461" r:id="rId8"/>
    <p:sldId id="256" r:id="rId9"/>
    <p:sldId id="522" r:id="rId10"/>
    <p:sldId id="523" r:id="rId11"/>
    <p:sldId id="525" r:id="rId12"/>
    <p:sldId id="527" r:id="rId13"/>
    <p:sldId id="526" r:id="rId14"/>
    <p:sldId id="528" r:id="rId15"/>
    <p:sldId id="529" r:id="rId16"/>
    <p:sldId id="530" r:id="rId17"/>
    <p:sldId id="532" r:id="rId18"/>
    <p:sldId id="533" r:id="rId19"/>
    <p:sldId id="534" r:id="rId20"/>
    <p:sldId id="535" r:id="rId21"/>
    <p:sldId id="536" r:id="rId22"/>
    <p:sldId id="538" r:id="rId23"/>
    <p:sldId id="539" r:id="rId24"/>
    <p:sldId id="540" r:id="rId25"/>
    <p:sldId id="541" r:id="rId26"/>
    <p:sldId id="542" r:id="rId27"/>
    <p:sldId id="543" r:id="rId28"/>
    <p:sldId id="544" r:id="rId29"/>
    <p:sldId id="546" r:id="rId30"/>
    <p:sldId id="547" r:id="rId31"/>
    <p:sldId id="548" r:id="rId32"/>
    <p:sldId id="549" r:id="rId33"/>
    <p:sldId id="550" r:id="rId34"/>
    <p:sldId id="551" r:id="rId35"/>
    <p:sldId id="475" r:id="rId36"/>
    <p:sldId id="552" r:id="rId37"/>
    <p:sldId id="553" r:id="rId38"/>
    <p:sldId id="556" r:id="rId39"/>
    <p:sldId id="555" r:id="rId40"/>
    <p:sldId id="554" r:id="rId41"/>
    <p:sldId id="557" r:id="rId42"/>
    <p:sldId id="559" r:id="rId43"/>
    <p:sldId id="560" r:id="rId44"/>
    <p:sldId id="561" r:id="rId45"/>
    <p:sldId id="580" r:id="rId46"/>
    <p:sldId id="562" r:id="rId47"/>
    <p:sldId id="598" r:id="rId48"/>
    <p:sldId id="564" r:id="rId49"/>
    <p:sldId id="599" r:id="rId50"/>
    <p:sldId id="600" r:id="rId51"/>
    <p:sldId id="601" r:id="rId52"/>
    <p:sldId id="602" r:id="rId53"/>
    <p:sldId id="603" r:id="rId54"/>
    <p:sldId id="566" r:id="rId55"/>
    <p:sldId id="567" r:id="rId56"/>
    <p:sldId id="606" r:id="rId57"/>
    <p:sldId id="605" r:id="rId58"/>
    <p:sldId id="607" r:id="rId59"/>
    <p:sldId id="568" r:id="rId60"/>
    <p:sldId id="608" r:id="rId61"/>
    <p:sldId id="569" r:id="rId62"/>
    <p:sldId id="609" r:id="rId63"/>
    <p:sldId id="570" r:id="rId64"/>
    <p:sldId id="610" r:id="rId65"/>
    <p:sldId id="571" r:id="rId66"/>
    <p:sldId id="611" r:id="rId67"/>
    <p:sldId id="573" r:id="rId68"/>
    <p:sldId id="612" r:id="rId69"/>
    <p:sldId id="574" r:id="rId70"/>
    <p:sldId id="613" r:id="rId71"/>
    <p:sldId id="572" r:id="rId72"/>
    <p:sldId id="614" r:id="rId73"/>
    <p:sldId id="575" r:id="rId74"/>
    <p:sldId id="615" r:id="rId75"/>
    <p:sldId id="576" r:id="rId76"/>
    <p:sldId id="735" r:id="rId77"/>
    <p:sldId id="578" r:id="rId78"/>
    <p:sldId id="737" r:id="rId79"/>
    <p:sldId id="738" r:id="rId80"/>
    <p:sldId id="739" r:id="rId81"/>
    <p:sldId id="740" r:id="rId82"/>
    <p:sldId id="742" r:id="rId83"/>
    <p:sldId id="744" r:id="rId84"/>
    <p:sldId id="743" r:id="rId85"/>
    <p:sldId id="741" r:id="rId86"/>
    <p:sldId id="745" r:id="rId87"/>
    <p:sldId id="746" r:id="rId88"/>
    <p:sldId id="747" r:id="rId89"/>
    <p:sldId id="748" r:id="rId90"/>
    <p:sldId id="750" r:id="rId91"/>
    <p:sldId id="749" r:id="rId92"/>
    <p:sldId id="751" r:id="rId93"/>
    <p:sldId id="752" r:id="rId94"/>
    <p:sldId id="753" r:id="rId95"/>
    <p:sldId id="754" r:id="rId96"/>
    <p:sldId id="756" r:id="rId97"/>
    <p:sldId id="760" r:id="rId98"/>
    <p:sldId id="759" r:id="rId99"/>
    <p:sldId id="758" r:id="rId100"/>
    <p:sldId id="761" r:id="rId101"/>
    <p:sldId id="763" r:id="rId102"/>
    <p:sldId id="764" r:id="rId103"/>
    <p:sldId id="765" r:id="rId104"/>
    <p:sldId id="766" r:id="rId105"/>
    <p:sldId id="767" r:id="rId106"/>
    <p:sldId id="768" r:id="rId107"/>
    <p:sldId id="769" r:id="rId108"/>
    <p:sldId id="770" r:id="rId109"/>
    <p:sldId id="771" r:id="rId110"/>
    <p:sldId id="772" r:id="rId111"/>
    <p:sldId id="773" r:id="rId112"/>
    <p:sldId id="774" r:id="rId113"/>
    <p:sldId id="775" r:id="rId114"/>
    <p:sldId id="776" r:id="rId115"/>
    <p:sldId id="1188" r:id="rId116"/>
    <p:sldId id="1189" r:id="rId117"/>
    <p:sldId id="1190" r:id="rId118"/>
    <p:sldId id="1191" r:id="rId119"/>
    <p:sldId id="1192" r:id="rId120"/>
    <p:sldId id="1193" r:id="rId121"/>
    <p:sldId id="1196" r:id="rId122"/>
    <p:sldId id="1197" r:id="rId123"/>
    <p:sldId id="1194" r:id="rId124"/>
    <p:sldId id="1195" r:id="rId125"/>
    <p:sldId id="1198" r:id="rId126"/>
    <p:sldId id="1199" r:id="rId127"/>
    <p:sldId id="1200" r:id="rId128"/>
    <p:sldId id="1201" r:id="rId129"/>
    <p:sldId id="1207" r:id="rId130"/>
    <p:sldId id="1206" r:id="rId131"/>
    <p:sldId id="1225" r:id="rId132"/>
    <p:sldId id="1226" r:id="rId133"/>
    <p:sldId id="1204" r:id="rId134"/>
    <p:sldId id="1205" r:id="rId135"/>
    <p:sldId id="1208" r:id="rId136"/>
    <p:sldId id="1210" r:id="rId137"/>
    <p:sldId id="1202" r:id="rId138"/>
    <p:sldId id="1203" r:id="rId139"/>
    <p:sldId id="1211" r:id="rId140"/>
    <p:sldId id="1212" r:id="rId141"/>
    <p:sldId id="1213" r:id="rId142"/>
    <p:sldId id="1214" r:id="rId143"/>
    <p:sldId id="1215" r:id="rId144"/>
    <p:sldId id="1216" r:id="rId145"/>
    <p:sldId id="1217" r:id="rId146"/>
    <p:sldId id="1218" r:id="rId147"/>
    <p:sldId id="1221" r:id="rId148"/>
    <p:sldId id="1220" r:id="rId149"/>
    <p:sldId id="1219" r:id="rId150"/>
    <p:sldId id="1222" r:id="rId151"/>
    <p:sldId id="1223" r:id="rId152"/>
    <p:sldId id="1224" r:id="rId153"/>
    <p:sldId id="1227" r:id="rId154"/>
  </p:sldIdLst>
  <p:sldSz cx="12192000" cy="6858000"/>
  <p:notesSz cx="6858000" cy="9144000"/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Tutorial" id="{34F5036B-2A17-44B4-967C-9CFBF572ECB7}">
          <p14:sldIdLst/>
        </p14:section>
        <p14:section name="Intro" id="{998FE7C4-4244-4827-80FD-14ED3A7FFE39}">
          <p14:sldIdLst>
            <p14:sldId id="1249"/>
            <p14:sldId id="263"/>
            <p14:sldId id="461"/>
          </p14:sldIdLst>
        </p14:section>
        <p14:section name="Question 1" id="{0C2AD059-8FD0-444E-9A76-743293FB6357}">
          <p14:sldIdLst>
            <p14:sldId id="256"/>
            <p14:sldId id="522"/>
          </p14:sldIdLst>
        </p14:section>
        <p14:section name="Question 2" id="{F94C211B-F952-4378-80A7-4AE06B71B36D}">
          <p14:sldIdLst>
            <p14:sldId id="523"/>
            <p14:sldId id="525"/>
          </p14:sldIdLst>
        </p14:section>
        <p14:section name="Question 3" id="{11555149-3731-4EC6-94D4-9A9D7B58E4D1}">
          <p14:sldIdLst>
            <p14:sldId id="527"/>
            <p14:sldId id="526"/>
            <p14:sldId id="528"/>
          </p14:sldIdLst>
        </p14:section>
        <p14:section name="Question 4" id="{8BEBECA6-727E-4580-8617-2413B74FC396}">
          <p14:sldIdLst>
            <p14:sldId id="529"/>
            <p14:sldId id="530"/>
          </p14:sldIdLst>
        </p14:section>
        <p14:section name="Question 5" id="{53CBBEB1-45B2-4961-BD7C-6726A4E30DC0}">
          <p14:sldIdLst>
            <p14:sldId id="532"/>
            <p14:sldId id="533"/>
          </p14:sldIdLst>
        </p14:section>
        <p14:section name="Question 6" id="{194A2F3A-854B-4678-A12C-25D93C1D400A}">
          <p14:sldIdLst>
            <p14:sldId id="534"/>
            <p14:sldId id="535"/>
          </p14:sldIdLst>
        </p14:section>
        <p14:section name="Question 7" id="{DA2C8177-AA9A-48CF-8633-1D1FA59D3741}">
          <p14:sldIdLst>
            <p14:sldId id="536"/>
            <p14:sldId id="538"/>
          </p14:sldIdLst>
        </p14:section>
        <p14:section name="Question 8" id="{CE35DB9C-CC45-4C4C-8D0B-C2E6435FE9E8}">
          <p14:sldIdLst>
            <p14:sldId id="539"/>
            <p14:sldId id="540"/>
          </p14:sldIdLst>
        </p14:section>
        <p14:section name="Question 9" id="{A944923D-42D8-4691-A1D6-AF7E7EBE7B58}">
          <p14:sldIdLst>
            <p14:sldId id="541"/>
            <p14:sldId id="542"/>
          </p14:sldIdLst>
        </p14:section>
        <p14:section name="Question 10" id="{7B7E7B87-1D2A-4E32-9251-08C52209F17A}">
          <p14:sldIdLst>
            <p14:sldId id="543"/>
            <p14:sldId id="544"/>
          </p14:sldIdLst>
        </p14:section>
        <p14:section name="Question 11" id="{7B485E14-B764-48EE-AD11-FA313A0F9BFC}">
          <p14:sldIdLst>
            <p14:sldId id="546"/>
            <p14:sldId id="547"/>
          </p14:sldIdLst>
        </p14:section>
        <p14:section name="Question 12" id="{506158D8-BE8A-49BB-B0BE-28B925B1192C}">
          <p14:sldIdLst>
            <p14:sldId id="548"/>
            <p14:sldId id="549"/>
          </p14:sldIdLst>
        </p14:section>
        <p14:section name="Question 13" id="{6B380445-9425-420B-96E0-ACD2CC33EF86}">
          <p14:sldIdLst>
            <p14:sldId id="550"/>
            <p14:sldId id="551"/>
          </p14:sldIdLst>
        </p14:section>
        <p14:section name="Question 14" id="{881FA485-B048-4732-9D9A-6F04F5046E4D}">
          <p14:sldIdLst>
            <p14:sldId id="475"/>
            <p14:sldId id="552"/>
            <p14:sldId id="553"/>
          </p14:sldIdLst>
        </p14:section>
        <p14:section name="Question 15" id="{30FBF9DB-43B1-4F8F-8BFD-79C749845BDF}">
          <p14:sldIdLst>
            <p14:sldId id="556"/>
            <p14:sldId id="555"/>
          </p14:sldIdLst>
        </p14:section>
        <p14:section name="Question 16" id="{B414D5CB-89DB-0C4B-AADE-E50DC8C252D8}">
          <p14:sldIdLst>
            <p14:sldId id="554"/>
            <p14:sldId id="557"/>
          </p14:sldIdLst>
        </p14:section>
        <p14:section name="Question 17" id="{d32c64cb-7d39-4787-bd27-b260d41a6ced}">
          <p14:sldIdLst>
            <p14:sldId id="559"/>
            <p14:sldId id="560"/>
          </p14:sldIdLst>
        </p14:section>
        <p14:section name="Question 18" id="{8ec8717f-01c4-47f4-b8d6-caac5aec7c6f}">
          <p14:sldIdLst>
            <p14:sldId id="561"/>
            <p14:sldId id="580"/>
          </p14:sldIdLst>
        </p14:section>
        <p14:section name="Question 19 " id="{0cd41d51-c93c-42f2-9adc-7700422562f5}">
          <p14:sldIdLst>
            <p14:sldId id="562"/>
            <p14:sldId id="598"/>
          </p14:sldIdLst>
        </p14:section>
        <p14:section name="Question 20 " id="{d443add0-a25e-47d5-8306-b133392cdaca}">
          <p14:sldIdLst>
            <p14:sldId id="564"/>
            <p14:sldId id="599"/>
          </p14:sldIdLst>
        </p14:section>
        <p14:section name="Question 21" id="{528bcbe3-e690-46dc-a0fa-1047e9e3dba6}">
          <p14:sldIdLst>
            <p14:sldId id="600"/>
            <p14:sldId id="601"/>
          </p14:sldIdLst>
        </p14:section>
        <p14:section name="Question 22" id="{a4237dce-7a74-43a9-8663-f389fcd2a581}">
          <p14:sldIdLst>
            <p14:sldId id="602"/>
            <p14:sldId id="603"/>
          </p14:sldIdLst>
        </p14:section>
        <p14:section name="Question 23" id="{db261ced-a15c-4ddf-a89e-fc70310b5d44}">
          <p14:sldIdLst>
            <p14:sldId id="566"/>
            <p14:sldId id="567"/>
            <p14:sldId id="606"/>
          </p14:sldIdLst>
        </p14:section>
        <p14:section name="Question 24" id="{8dee590f-a9da-476b-b17f-0e002e11e698}">
          <p14:sldIdLst>
            <p14:sldId id="605"/>
            <p14:sldId id="607"/>
          </p14:sldIdLst>
        </p14:section>
        <p14:section name="Question 25" id="{ac17aa22-ed62-4493-8606-7246fbda1b3d}">
          <p14:sldIdLst>
            <p14:sldId id="568"/>
            <p14:sldId id="608"/>
          </p14:sldIdLst>
        </p14:section>
        <p14:section name="Question 26" id="{15292173-b29f-449b-9c8f-a799e2b5de7a}">
          <p14:sldIdLst>
            <p14:sldId id="569"/>
            <p14:sldId id="609"/>
          </p14:sldIdLst>
        </p14:section>
        <p14:section name="Question 27" id="{d2a58894-0091-48bf-9f93-f5a943b90708}">
          <p14:sldIdLst>
            <p14:sldId id="570"/>
            <p14:sldId id="610"/>
          </p14:sldIdLst>
        </p14:section>
        <p14:section name="Question 28" id="{b0403d0c-cbfd-4058-b113-fff6e435ce97}">
          <p14:sldIdLst>
            <p14:sldId id="571"/>
            <p14:sldId id="611"/>
          </p14:sldIdLst>
        </p14:section>
        <p14:section name="Question 29" id="{76fb1458-cdcf-4c23-aa6e-36e207717258}">
          <p14:sldIdLst>
            <p14:sldId id="573"/>
            <p14:sldId id="612"/>
          </p14:sldIdLst>
        </p14:section>
        <p14:section name="Question 30" id="{fcf16394-4efc-4207-b58f-f9484aee7d69}">
          <p14:sldIdLst>
            <p14:sldId id="574"/>
            <p14:sldId id="613"/>
          </p14:sldIdLst>
        </p14:section>
        <p14:section name="Question 31" id="{6777f6b8-2755-406f-983f-27bfb6df1ac0}">
          <p14:sldIdLst>
            <p14:sldId id="572"/>
            <p14:sldId id="614"/>
          </p14:sldIdLst>
        </p14:section>
        <p14:section name="Question 32" id="{7f05d9e8-9794-4d89-8398-bf4debfedea5}">
          <p14:sldIdLst>
            <p14:sldId id="575"/>
            <p14:sldId id="615"/>
          </p14:sldIdLst>
        </p14:section>
        <p14:section name="Question 33" id="{a9352ec0-3ccb-49ee-93e7-58424c2d28a8}">
          <p14:sldIdLst>
            <p14:sldId id="576"/>
            <p14:sldId id="735"/>
          </p14:sldIdLst>
        </p14:section>
        <p14:section name="Question 34" id="{307781ff-7e67-4a35-a8ea-07a4716902ea}">
          <p14:sldIdLst>
            <p14:sldId id="578"/>
            <p14:sldId id="737"/>
          </p14:sldIdLst>
        </p14:section>
        <p14:section name="Question 35" id="{60a9ea2f-d360-412c-a5c5-0ff9909a7e3a}">
          <p14:sldIdLst>
            <p14:sldId id="738"/>
            <p14:sldId id="739"/>
          </p14:sldIdLst>
        </p14:section>
        <p14:section name="Question 36" id="{7dff6f45-ecb2-4607-9a02-855d19f616b9}">
          <p14:sldIdLst>
            <p14:sldId id="740"/>
            <p14:sldId id="742"/>
          </p14:sldIdLst>
        </p14:section>
        <p14:section name="Question 37" id="{a7aed72e-e788-46c4-81d8-5d208d6a6735}">
          <p14:sldIdLst>
            <p14:sldId id="744"/>
            <p14:sldId id="743"/>
          </p14:sldIdLst>
        </p14:section>
        <p14:section name="Question 38" id="{8a79709a-8c4e-4871-8051-93292b074abf}">
          <p14:sldIdLst>
            <p14:sldId id="741"/>
            <p14:sldId id="745"/>
          </p14:sldIdLst>
        </p14:section>
        <p14:section name="Question 39" id="{0a41fe84-8b84-48a8-86e9-a7bd9ee517a8}">
          <p14:sldIdLst>
            <p14:sldId id="746"/>
            <p14:sldId id="747"/>
          </p14:sldIdLst>
        </p14:section>
        <p14:section name="Question 40" id="{89fa9eab-035d-4f3f-b818-ba20cce65863}">
          <p14:sldIdLst>
            <p14:sldId id="748"/>
            <p14:sldId id="750"/>
            <p14:sldId id="749"/>
          </p14:sldIdLst>
        </p14:section>
        <p14:section name="Question 41" id="{72c4f0ff-e368-42b6-b567-a91f9669eed4}">
          <p14:sldIdLst>
            <p14:sldId id="751"/>
            <p14:sldId id="752"/>
            <p14:sldId id="753"/>
          </p14:sldIdLst>
        </p14:section>
        <p14:section name="Question 42" id="{e43306a5-df72-44e7-8930-634d8f5402d6}">
          <p14:sldIdLst>
            <p14:sldId id="754"/>
            <p14:sldId id="756"/>
          </p14:sldIdLst>
        </p14:section>
        <p14:section name="Question 43" id="{6f7505c6-98df-4a8b-aba6-37bb8825ed60}">
          <p14:sldIdLst>
            <p14:sldId id="760"/>
            <p14:sldId id="759"/>
          </p14:sldIdLst>
        </p14:section>
        <p14:section name="Question 44" id="{073dedbc-1198-4aad-b675-31039cf76cf2}">
          <p14:sldIdLst>
            <p14:sldId id="758"/>
            <p14:sldId id="761"/>
          </p14:sldIdLst>
        </p14:section>
        <p14:section name="Question 45" id="{588d3ef6-9b89-4736-a917-410fe16df77b}">
          <p14:sldIdLst>
            <p14:sldId id="763"/>
            <p14:sldId id="764"/>
          </p14:sldIdLst>
        </p14:section>
        <p14:section name="Question 46" id="{10de6c20-beb2-4761-8338-dcd1215bccff}">
          <p14:sldIdLst>
            <p14:sldId id="765"/>
            <p14:sldId id="766"/>
          </p14:sldIdLst>
        </p14:section>
        <p14:section name="Question 47" id="{c262c162-00b1-459a-80c2-e6127f89d300}">
          <p14:sldIdLst>
            <p14:sldId id="767"/>
            <p14:sldId id="768"/>
          </p14:sldIdLst>
        </p14:section>
        <p14:section name="Question 48" id="{6677cbb9-1cd9-415e-8611-6dc92706348c}">
          <p14:sldIdLst>
            <p14:sldId id="769"/>
            <p14:sldId id="770"/>
          </p14:sldIdLst>
        </p14:section>
        <p14:section name="Question 49" id="{18d06c29-b088-484e-80b9-9849726204aa}">
          <p14:sldIdLst>
            <p14:sldId id="771"/>
            <p14:sldId id="772"/>
          </p14:sldIdLst>
        </p14:section>
        <p14:section name="Question 50." id="{5e7257f5-87ec-45a2-bf70-ae3761b7f936}">
          <p14:sldIdLst>
            <p14:sldId id="773"/>
            <p14:sldId id="774"/>
          </p14:sldIdLst>
        </p14:section>
        <p14:section name="Question 51" id="{d6e5a85e-eb84-43fc-9bce-5b74e7b36da6}">
          <p14:sldIdLst>
            <p14:sldId id="775"/>
            <p14:sldId id="776"/>
          </p14:sldIdLst>
        </p14:section>
        <p14:section name="Question 52" id="{ca40c8ec-de81-4d06-bf9d-0f7633ca464b}">
          <p14:sldIdLst>
            <p14:sldId id="1188"/>
            <p14:sldId id="1189"/>
          </p14:sldIdLst>
        </p14:section>
        <p14:section name="Question 53" id="{c7feae3d-0558-497f-91dd-3f215817ca2d}">
          <p14:sldIdLst>
            <p14:sldId id="1190"/>
            <p14:sldId id="1191"/>
          </p14:sldIdLst>
        </p14:section>
        <p14:section name="Question 54" id="{a585b874-b355-4e95-8cf0-7f6277d5e4b7}">
          <p14:sldIdLst>
            <p14:sldId id="1192"/>
            <p14:sldId id="1193"/>
          </p14:sldIdLst>
        </p14:section>
        <p14:section name="Question 55" id="{a9654fdc-bffd-4f0f-befe-26a9d5f9db9f}">
          <p14:sldIdLst>
            <p14:sldId id="1196"/>
            <p14:sldId id="1197"/>
          </p14:sldIdLst>
        </p14:section>
        <p14:section name="Question 56" id="{8a56492d-8ed2-4d5e-8996-46078b3166bb}">
          <p14:sldIdLst>
            <p14:sldId id="1194"/>
            <p14:sldId id="1195"/>
          </p14:sldIdLst>
        </p14:section>
        <p14:section name="Question 57" id="{887c6439-5d85-4371-b36d-f20b1af4e466}">
          <p14:sldIdLst>
            <p14:sldId id="1198"/>
            <p14:sldId id="1199"/>
          </p14:sldIdLst>
        </p14:section>
        <p14:section name="Question 58/" id="{189949d8-c2e4-470b-b6c5-837da2d3c0fd}">
          <p14:sldIdLst>
            <p14:sldId id="1200"/>
            <p14:sldId id="1201"/>
          </p14:sldIdLst>
        </p14:section>
        <p14:section name="Question 61" id="{0cd277a2-6d70-4d9d-bea9-451483f7e4b4}">
          <p14:sldIdLst>
            <p14:sldId id="1207"/>
            <p14:sldId id="1206"/>
          </p14:sldIdLst>
        </p14:section>
        <p14:section name="Question 70" id="{23e59bd2-3626-4926-86f9-813f9ebbca5d}">
          <p14:sldIdLst>
            <p14:sldId id="1225"/>
            <p14:sldId id="1226"/>
          </p14:sldIdLst>
        </p14:section>
        <p14:section name="Question 60" id="{fcecf958-fca1-40a5-99de-d8d604adb6eb}">
          <p14:sldIdLst>
            <p14:sldId id="1204"/>
            <p14:sldId id="1205"/>
          </p14:sldIdLst>
        </p14:section>
        <p14:section name="Question 62" id="{0addf8e1-7efe-4268-886f-edcc291d810c}">
          <p14:sldIdLst>
            <p14:sldId id="1208"/>
            <p14:sldId id="1210"/>
          </p14:sldIdLst>
        </p14:section>
        <p14:section name="Question 59" id="{e9f41ec2-812c-43dc-ba2d-2601cb6fc0aa}">
          <p14:sldIdLst>
            <p14:sldId id="1202"/>
            <p14:sldId id="1203"/>
          </p14:sldIdLst>
        </p14:section>
        <p14:section name="Question 63" id="{8cfbd0e3-1a4d-4648-adde-79281671d822}">
          <p14:sldIdLst>
            <p14:sldId id="1211"/>
            <p14:sldId id="1212"/>
          </p14:sldIdLst>
        </p14:section>
        <p14:section name="Question 64" id="{66031e5e-f371-4f3e-a624-7f68d2d876d3}">
          <p14:sldIdLst>
            <p14:sldId id="1213"/>
            <p14:sldId id="1214"/>
          </p14:sldIdLst>
        </p14:section>
        <p14:section name="Question 65" id="{4c01b7dc-5c45-4d20-8c53-72ff4b1a170b}">
          <p14:sldIdLst>
            <p14:sldId id="1215"/>
            <p14:sldId id="1216"/>
          </p14:sldIdLst>
        </p14:section>
        <p14:section name="Question 66" id="{e75d98f4-4476-4f85-afb5-5b994ca83823}">
          <p14:sldIdLst>
            <p14:sldId id="1217"/>
            <p14:sldId id="1218"/>
          </p14:sldIdLst>
        </p14:section>
        <p14:section name="Question 67" id="{67287496-ea05-4c2c-888c-c727221a57af}">
          <p14:sldIdLst>
            <p14:sldId id="1221"/>
            <p14:sldId id="1220"/>
          </p14:sldIdLst>
        </p14:section>
        <p14:section name="Question 68" id="{a7d6d5d1-dcb0-4e65-8b30-17b7173b4a72}">
          <p14:sldIdLst>
            <p14:sldId id="1219"/>
            <p14:sldId id="1222"/>
          </p14:sldIdLst>
        </p14:section>
        <p14:section name="Question 69" id="{24c2092c-941e-4f97-8b24-ac542b79c4b9}">
          <p14:sldIdLst>
            <p14:sldId id="1223"/>
            <p14:sldId id="1224"/>
          </p14:sldIdLst>
        </p14:section>
        <p14:section name="Untitled Section" id="{09df2422-cb91-4685-8062-610a4870eb03}">
          <p14:sldIdLst>
            <p14:sldId id="1227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58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88008"/>
    <a:srgbClr val="080E1A"/>
    <a:srgbClr val="ECBD43"/>
    <a:srgbClr val="FDC643"/>
    <a:srgbClr val="3567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3981" autoAdjust="0"/>
    <p:restoredTop sz="94660"/>
  </p:normalViewPr>
  <p:slideViewPr>
    <p:cSldViewPr snapToGrid="0" showGuides="1">
      <p:cViewPr varScale="1">
        <p:scale>
          <a:sx n="127" d="100"/>
          <a:sy n="127" d="100"/>
        </p:scale>
        <p:origin x="51" y="274"/>
      </p:cViewPr>
      <p:guideLst>
        <p:guide orient="horz" pos="2160"/>
        <p:guide pos="3858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80" d="100"/>
        <a:sy n="8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94.xml"/><Relationship Id="rId98" Type="http://schemas.openxmlformats.org/officeDocument/2006/relationships/slide" Target="slides/slide93.xml"/><Relationship Id="rId97" Type="http://schemas.openxmlformats.org/officeDocument/2006/relationships/slide" Target="slides/slide92.xml"/><Relationship Id="rId96" Type="http://schemas.openxmlformats.org/officeDocument/2006/relationships/slide" Target="slides/slide91.xml"/><Relationship Id="rId95" Type="http://schemas.openxmlformats.org/officeDocument/2006/relationships/slide" Target="slides/slide90.xml"/><Relationship Id="rId94" Type="http://schemas.openxmlformats.org/officeDocument/2006/relationships/slide" Target="slides/slide89.xml"/><Relationship Id="rId93" Type="http://schemas.openxmlformats.org/officeDocument/2006/relationships/slide" Target="slides/slide88.xml"/><Relationship Id="rId92" Type="http://schemas.openxmlformats.org/officeDocument/2006/relationships/slide" Target="slides/slide87.xml"/><Relationship Id="rId91" Type="http://schemas.openxmlformats.org/officeDocument/2006/relationships/slide" Target="slides/slide86.xml"/><Relationship Id="rId90" Type="http://schemas.openxmlformats.org/officeDocument/2006/relationships/slide" Target="slides/slide85.xml"/><Relationship Id="rId9" Type="http://schemas.openxmlformats.org/officeDocument/2006/relationships/slide" Target="slides/slide4.xml"/><Relationship Id="rId89" Type="http://schemas.openxmlformats.org/officeDocument/2006/relationships/slide" Target="slides/slide84.xml"/><Relationship Id="rId88" Type="http://schemas.openxmlformats.org/officeDocument/2006/relationships/slide" Target="slides/slide83.xml"/><Relationship Id="rId87" Type="http://schemas.openxmlformats.org/officeDocument/2006/relationships/slide" Target="slides/slide82.xml"/><Relationship Id="rId86" Type="http://schemas.openxmlformats.org/officeDocument/2006/relationships/slide" Target="slides/slide81.xml"/><Relationship Id="rId85" Type="http://schemas.openxmlformats.org/officeDocument/2006/relationships/slide" Target="slides/slide80.xml"/><Relationship Id="rId84" Type="http://schemas.openxmlformats.org/officeDocument/2006/relationships/slide" Target="slides/slide79.xml"/><Relationship Id="rId83" Type="http://schemas.openxmlformats.org/officeDocument/2006/relationships/slide" Target="slides/slide78.xml"/><Relationship Id="rId82" Type="http://schemas.openxmlformats.org/officeDocument/2006/relationships/slide" Target="slides/slide77.xml"/><Relationship Id="rId81" Type="http://schemas.openxmlformats.org/officeDocument/2006/relationships/slide" Target="slides/slide76.xml"/><Relationship Id="rId80" Type="http://schemas.openxmlformats.org/officeDocument/2006/relationships/slide" Target="slides/slide75.xml"/><Relationship Id="rId8" Type="http://schemas.openxmlformats.org/officeDocument/2006/relationships/slide" Target="slides/slide3.xml"/><Relationship Id="rId79" Type="http://schemas.openxmlformats.org/officeDocument/2006/relationships/slide" Target="slides/slide74.xml"/><Relationship Id="rId78" Type="http://schemas.openxmlformats.org/officeDocument/2006/relationships/slide" Target="slides/slide73.xml"/><Relationship Id="rId77" Type="http://schemas.openxmlformats.org/officeDocument/2006/relationships/slide" Target="slides/slide72.xml"/><Relationship Id="rId76" Type="http://schemas.openxmlformats.org/officeDocument/2006/relationships/slide" Target="slides/slide71.xml"/><Relationship Id="rId75" Type="http://schemas.openxmlformats.org/officeDocument/2006/relationships/slide" Target="slides/slide70.xml"/><Relationship Id="rId74" Type="http://schemas.openxmlformats.org/officeDocument/2006/relationships/slide" Target="slides/slide69.xml"/><Relationship Id="rId73" Type="http://schemas.openxmlformats.org/officeDocument/2006/relationships/slide" Target="slides/slide68.xml"/><Relationship Id="rId72" Type="http://schemas.openxmlformats.org/officeDocument/2006/relationships/slide" Target="slides/slide67.xml"/><Relationship Id="rId71" Type="http://schemas.openxmlformats.org/officeDocument/2006/relationships/slide" Target="slides/slide66.xml"/><Relationship Id="rId70" Type="http://schemas.openxmlformats.org/officeDocument/2006/relationships/slide" Target="slides/slide65.xml"/><Relationship Id="rId7" Type="http://schemas.openxmlformats.org/officeDocument/2006/relationships/slide" Target="slides/slide2.xml"/><Relationship Id="rId69" Type="http://schemas.openxmlformats.org/officeDocument/2006/relationships/slide" Target="slides/slide64.xml"/><Relationship Id="rId68" Type="http://schemas.openxmlformats.org/officeDocument/2006/relationships/slide" Target="slides/slide63.xml"/><Relationship Id="rId67" Type="http://schemas.openxmlformats.org/officeDocument/2006/relationships/slide" Target="slides/slide62.xml"/><Relationship Id="rId66" Type="http://schemas.openxmlformats.org/officeDocument/2006/relationships/slide" Target="slides/slide61.xml"/><Relationship Id="rId65" Type="http://schemas.openxmlformats.org/officeDocument/2006/relationships/slide" Target="slides/slide60.xml"/><Relationship Id="rId64" Type="http://schemas.openxmlformats.org/officeDocument/2006/relationships/slide" Target="slides/slide59.xml"/><Relationship Id="rId63" Type="http://schemas.openxmlformats.org/officeDocument/2006/relationships/slide" Target="slides/slide58.xml"/><Relationship Id="rId62" Type="http://schemas.openxmlformats.org/officeDocument/2006/relationships/slide" Target="slides/slide57.xml"/><Relationship Id="rId61" Type="http://schemas.openxmlformats.org/officeDocument/2006/relationships/slide" Target="slides/slide56.xml"/><Relationship Id="rId60" Type="http://schemas.openxmlformats.org/officeDocument/2006/relationships/slide" Target="slides/slide55.xml"/><Relationship Id="rId6" Type="http://schemas.openxmlformats.org/officeDocument/2006/relationships/slide" Target="slides/slide1.xml"/><Relationship Id="rId59" Type="http://schemas.openxmlformats.org/officeDocument/2006/relationships/slide" Target="slides/slide54.xml"/><Relationship Id="rId58" Type="http://schemas.openxmlformats.org/officeDocument/2006/relationships/slide" Target="slides/slide53.xml"/><Relationship Id="rId57" Type="http://schemas.openxmlformats.org/officeDocument/2006/relationships/slide" Target="slides/slide52.xml"/><Relationship Id="rId56" Type="http://schemas.openxmlformats.org/officeDocument/2006/relationships/slide" Target="slides/slide51.xml"/><Relationship Id="rId55" Type="http://schemas.openxmlformats.org/officeDocument/2006/relationships/slide" Target="slides/slide50.xml"/><Relationship Id="rId54" Type="http://schemas.openxmlformats.org/officeDocument/2006/relationships/slide" Target="slides/slide49.xml"/><Relationship Id="rId53" Type="http://schemas.openxmlformats.org/officeDocument/2006/relationships/slide" Target="slides/slide48.xml"/><Relationship Id="rId52" Type="http://schemas.openxmlformats.org/officeDocument/2006/relationships/slide" Target="slides/slide47.xml"/><Relationship Id="rId51" Type="http://schemas.openxmlformats.org/officeDocument/2006/relationships/slide" Target="slides/slide46.xml"/><Relationship Id="rId50" Type="http://schemas.openxmlformats.org/officeDocument/2006/relationships/slide" Target="slides/slide45.xml"/><Relationship Id="rId5" Type="http://schemas.openxmlformats.org/officeDocument/2006/relationships/slideMaster" Target="slideMasters/slideMaster4.xml"/><Relationship Id="rId49" Type="http://schemas.openxmlformats.org/officeDocument/2006/relationships/slide" Target="slides/slide44.xml"/><Relationship Id="rId48" Type="http://schemas.openxmlformats.org/officeDocument/2006/relationships/slide" Target="slides/slide43.xml"/><Relationship Id="rId47" Type="http://schemas.openxmlformats.org/officeDocument/2006/relationships/slide" Target="slides/slide42.xml"/><Relationship Id="rId46" Type="http://schemas.openxmlformats.org/officeDocument/2006/relationships/slide" Target="slides/slide41.xml"/><Relationship Id="rId45" Type="http://schemas.openxmlformats.org/officeDocument/2006/relationships/slide" Target="slides/slide40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0" Type="http://schemas.openxmlformats.org/officeDocument/2006/relationships/slide" Target="slides/slide35.xml"/><Relationship Id="rId4" Type="http://schemas.openxmlformats.org/officeDocument/2006/relationships/slideMaster" Target="slideMasters/slideMaster3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" Type="http://schemas.openxmlformats.org/officeDocument/2006/relationships/slideMaster" Target="slideMasters/slideMaster2.xml"/><Relationship Id="rId29" Type="http://schemas.openxmlformats.org/officeDocument/2006/relationships/slide" Target="slides/slide24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0" Type="http://schemas.openxmlformats.org/officeDocument/2006/relationships/slide" Target="slides/slide15.xml"/><Relationship Id="rId2" Type="http://schemas.openxmlformats.org/officeDocument/2006/relationships/theme" Target="theme/theme1.xml"/><Relationship Id="rId19" Type="http://schemas.openxmlformats.org/officeDocument/2006/relationships/slide" Target="slides/slide14.xml"/><Relationship Id="rId18" Type="http://schemas.openxmlformats.org/officeDocument/2006/relationships/slide" Target="slides/slide13.xml"/><Relationship Id="rId17" Type="http://schemas.openxmlformats.org/officeDocument/2006/relationships/slide" Target="slides/slide12.xml"/><Relationship Id="rId160" Type="http://schemas.openxmlformats.org/officeDocument/2006/relationships/customXml" Target="../customXml/item3.xml"/><Relationship Id="rId16" Type="http://schemas.openxmlformats.org/officeDocument/2006/relationships/slide" Target="slides/slide11.xml"/><Relationship Id="rId159" Type="http://schemas.openxmlformats.org/officeDocument/2006/relationships/customXml" Target="../customXml/item2.xml"/><Relationship Id="rId158" Type="http://schemas.openxmlformats.org/officeDocument/2006/relationships/customXml" Target="../customXml/item1.xml"/><Relationship Id="rId157" Type="http://schemas.openxmlformats.org/officeDocument/2006/relationships/tableStyles" Target="tableStyles.xml"/><Relationship Id="rId156" Type="http://schemas.openxmlformats.org/officeDocument/2006/relationships/viewProps" Target="viewProps.xml"/><Relationship Id="rId155" Type="http://schemas.openxmlformats.org/officeDocument/2006/relationships/presProps" Target="presProps.xml"/><Relationship Id="rId154" Type="http://schemas.openxmlformats.org/officeDocument/2006/relationships/slide" Target="slides/slide149.xml"/><Relationship Id="rId153" Type="http://schemas.openxmlformats.org/officeDocument/2006/relationships/slide" Target="slides/slide148.xml"/><Relationship Id="rId152" Type="http://schemas.openxmlformats.org/officeDocument/2006/relationships/slide" Target="slides/slide147.xml"/><Relationship Id="rId151" Type="http://schemas.openxmlformats.org/officeDocument/2006/relationships/slide" Target="slides/slide146.xml"/><Relationship Id="rId150" Type="http://schemas.openxmlformats.org/officeDocument/2006/relationships/slide" Target="slides/slide145.xml"/><Relationship Id="rId15" Type="http://schemas.openxmlformats.org/officeDocument/2006/relationships/slide" Target="slides/slide10.xml"/><Relationship Id="rId149" Type="http://schemas.openxmlformats.org/officeDocument/2006/relationships/slide" Target="slides/slide144.xml"/><Relationship Id="rId148" Type="http://schemas.openxmlformats.org/officeDocument/2006/relationships/slide" Target="slides/slide143.xml"/><Relationship Id="rId147" Type="http://schemas.openxmlformats.org/officeDocument/2006/relationships/slide" Target="slides/slide142.xml"/><Relationship Id="rId146" Type="http://schemas.openxmlformats.org/officeDocument/2006/relationships/slide" Target="slides/slide141.xml"/><Relationship Id="rId145" Type="http://schemas.openxmlformats.org/officeDocument/2006/relationships/slide" Target="slides/slide140.xml"/><Relationship Id="rId144" Type="http://schemas.openxmlformats.org/officeDocument/2006/relationships/slide" Target="slides/slide139.xml"/><Relationship Id="rId143" Type="http://schemas.openxmlformats.org/officeDocument/2006/relationships/slide" Target="slides/slide138.xml"/><Relationship Id="rId142" Type="http://schemas.openxmlformats.org/officeDocument/2006/relationships/slide" Target="slides/slide137.xml"/><Relationship Id="rId141" Type="http://schemas.openxmlformats.org/officeDocument/2006/relationships/slide" Target="slides/slide136.xml"/><Relationship Id="rId140" Type="http://schemas.openxmlformats.org/officeDocument/2006/relationships/slide" Target="slides/slide135.xml"/><Relationship Id="rId14" Type="http://schemas.openxmlformats.org/officeDocument/2006/relationships/slide" Target="slides/slide9.xml"/><Relationship Id="rId139" Type="http://schemas.openxmlformats.org/officeDocument/2006/relationships/slide" Target="slides/slide134.xml"/><Relationship Id="rId138" Type="http://schemas.openxmlformats.org/officeDocument/2006/relationships/slide" Target="slides/slide133.xml"/><Relationship Id="rId137" Type="http://schemas.openxmlformats.org/officeDocument/2006/relationships/slide" Target="slides/slide132.xml"/><Relationship Id="rId136" Type="http://schemas.openxmlformats.org/officeDocument/2006/relationships/slide" Target="slides/slide131.xml"/><Relationship Id="rId135" Type="http://schemas.openxmlformats.org/officeDocument/2006/relationships/slide" Target="slides/slide130.xml"/><Relationship Id="rId134" Type="http://schemas.openxmlformats.org/officeDocument/2006/relationships/slide" Target="slides/slide129.xml"/><Relationship Id="rId133" Type="http://schemas.openxmlformats.org/officeDocument/2006/relationships/slide" Target="slides/slide128.xml"/><Relationship Id="rId132" Type="http://schemas.openxmlformats.org/officeDocument/2006/relationships/slide" Target="slides/slide127.xml"/><Relationship Id="rId131" Type="http://schemas.openxmlformats.org/officeDocument/2006/relationships/slide" Target="slides/slide126.xml"/><Relationship Id="rId130" Type="http://schemas.openxmlformats.org/officeDocument/2006/relationships/slide" Target="slides/slide125.xml"/><Relationship Id="rId13" Type="http://schemas.openxmlformats.org/officeDocument/2006/relationships/slide" Target="slides/slide8.xml"/><Relationship Id="rId129" Type="http://schemas.openxmlformats.org/officeDocument/2006/relationships/slide" Target="slides/slide124.xml"/><Relationship Id="rId128" Type="http://schemas.openxmlformats.org/officeDocument/2006/relationships/slide" Target="slides/slide123.xml"/><Relationship Id="rId127" Type="http://schemas.openxmlformats.org/officeDocument/2006/relationships/slide" Target="slides/slide122.xml"/><Relationship Id="rId126" Type="http://schemas.openxmlformats.org/officeDocument/2006/relationships/slide" Target="slides/slide121.xml"/><Relationship Id="rId125" Type="http://schemas.openxmlformats.org/officeDocument/2006/relationships/slide" Target="slides/slide120.xml"/><Relationship Id="rId124" Type="http://schemas.openxmlformats.org/officeDocument/2006/relationships/slide" Target="slides/slide119.xml"/><Relationship Id="rId123" Type="http://schemas.openxmlformats.org/officeDocument/2006/relationships/slide" Target="slides/slide118.xml"/><Relationship Id="rId122" Type="http://schemas.openxmlformats.org/officeDocument/2006/relationships/slide" Target="slides/slide117.xml"/><Relationship Id="rId121" Type="http://schemas.openxmlformats.org/officeDocument/2006/relationships/slide" Target="slides/slide116.xml"/><Relationship Id="rId120" Type="http://schemas.openxmlformats.org/officeDocument/2006/relationships/slide" Target="slides/slide115.xml"/><Relationship Id="rId12" Type="http://schemas.openxmlformats.org/officeDocument/2006/relationships/slide" Target="slides/slide7.xml"/><Relationship Id="rId119" Type="http://schemas.openxmlformats.org/officeDocument/2006/relationships/slide" Target="slides/slide114.xml"/><Relationship Id="rId118" Type="http://schemas.openxmlformats.org/officeDocument/2006/relationships/slide" Target="slides/slide113.xml"/><Relationship Id="rId117" Type="http://schemas.openxmlformats.org/officeDocument/2006/relationships/slide" Target="slides/slide112.xml"/><Relationship Id="rId116" Type="http://schemas.openxmlformats.org/officeDocument/2006/relationships/slide" Target="slides/slide111.xml"/><Relationship Id="rId115" Type="http://schemas.openxmlformats.org/officeDocument/2006/relationships/slide" Target="slides/slide110.xml"/><Relationship Id="rId114" Type="http://schemas.openxmlformats.org/officeDocument/2006/relationships/slide" Target="slides/slide109.xml"/><Relationship Id="rId113" Type="http://schemas.openxmlformats.org/officeDocument/2006/relationships/slide" Target="slides/slide108.xml"/><Relationship Id="rId112" Type="http://schemas.openxmlformats.org/officeDocument/2006/relationships/slide" Target="slides/slide107.xml"/><Relationship Id="rId111" Type="http://schemas.openxmlformats.org/officeDocument/2006/relationships/slide" Target="slides/slide106.xml"/><Relationship Id="rId110" Type="http://schemas.openxmlformats.org/officeDocument/2006/relationships/slide" Target="slides/slide105.xml"/><Relationship Id="rId11" Type="http://schemas.openxmlformats.org/officeDocument/2006/relationships/slide" Target="slides/slide6.xml"/><Relationship Id="rId109" Type="http://schemas.openxmlformats.org/officeDocument/2006/relationships/slide" Target="slides/slide104.xml"/><Relationship Id="rId108" Type="http://schemas.openxmlformats.org/officeDocument/2006/relationships/slide" Target="slides/slide103.xml"/><Relationship Id="rId107" Type="http://schemas.openxmlformats.org/officeDocument/2006/relationships/slide" Target="slides/slide102.xml"/><Relationship Id="rId106" Type="http://schemas.openxmlformats.org/officeDocument/2006/relationships/slide" Target="slides/slide101.xml"/><Relationship Id="rId105" Type="http://schemas.openxmlformats.org/officeDocument/2006/relationships/slide" Target="slides/slide100.xml"/><Relationship Id="rId104" Type="http://schemas.openxmlformats.org/officeDocument/2006/relationships/slide" Target="slides/slide99.xml"/><Relationship Id="rId103" Type="http://schemas.openxmlformats.org/officeDocument/2006/relationships/slide" Target="slides/slide98.xml"/><Relationship Id="rId102" Type="http://schemas.openxmlformats.org/officeDocument/2006/relationships/slide" Target="slides/slide97.xml"/><Relationship Id="rId101" Type="http://schemas.openxmlformats.org/officeDocument/2006/relationships/slide" Target="slides/slide96.xml"/><Relationship Id="rId100" Type="http://schemas.openxmlformats.org/officeDocument/2006/relationships/slide" Target="slides/slide95.xml"/><Relationship Id="rId10" Type="http://schemas.openxmlformats.org/officeDocument/2006/relationships/slide" Target="slides/slide5.xml"/><Relationship Id="rId1" Type="http://schemas.openxmlformats.org/officeDocument/2006/relationships/slideMaster" Target="slideMasters/slideMaster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  <a:endParaRPr lang="de-AT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/>
          <p:cNvSpPr>
            <a:spLocks noGrp="1"/>
          </p:cNvSpPr>
          <p:nvPr>
            <p:ph type="title" orient="vert" hasCustomPrompt="1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with Text colorful">
    <p:bg>
      <p:bgPr>
        <a:gradFill>
          <a:gsLst>
            <a:gs pos="0">
              <a:srgbClr val="693AB7"/>
            </a:gs>
            <a:gs pos="100000">
              <a:srgbClr val="A44273"/>
            </a:gs>
          </a:gsLst>
          <a:lin ang="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333375" y="547687"/>
            <a:ext cx="5610225" cy="5762626"/>
          </a:xfrm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GB"/>
              <a:t>Click icon to add picture</a:t>
            </a:r>
            <a:endParaRPr lang="en-US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6248402" y="1490663"/>
            <a:ext cx="5610223" cy="4819650"/>
          </a:xfrm>
        </p:spPr>
        <p:txBody>
          <a:bodyPr/>
          <a:lstStyle>
            <a:lvl1pPr marL="285750" indent="-285750">
              <a:buFont typeface="Arial" panose="020B0604020202020204" pitchFamily="34" charset="0"/>
              <a:buChar char="•"/>
              <a:defRPr sz="1600">
                <a:solidFill>
                  <a:schemeClr val="bg1"/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  <a:endParaRPr lang="en-GB"/>
          </a:p>
        </p:txBody>
      </p:sp>
      <p:sp>
        <p:nvSpPr>
          <p:cNvPr id="9" name="Titel 8"/>
          <p:cNvSpPr>
            <a:spLocks noGrp="1"/>
          </p:cNvSpPr>
          <p:nvPr>
            <p:ph type="title" hasCustomPrompt="1"/>
          </p:nvPr>
        </p:nvSpPr>
        <p:spPr>
          <a:xfrm>
            <a:off x="6248399" y="547687"/>
            <a:ext cx="5610225" cy="728661"/>
          </a:xfrm>
        </p:spPr>
        <p:txBody>
          <a:bodyPr>
            <a:normAutofit/>
          </a:bodyPr>
          <a:lstStyle>
            <a:lvl1pPr>
              <a:defRPr sz="2800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Mastertitelformat bearbeiten--</a:t>
            </a:r>
            <a:endParaRPr lang="en-US" dirty="0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AB208D-BB91-4A35-BED0-7942371A61B0}" type="datetimeFigureOut">
              <a:rPr lang="en-US" smtClean="0"/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3F88AD-313F-45EA-9A4F-4C1EE4766FEE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AB208D-BB91-4A35-BED0-7942371A61B0}" type="datetimeFigureOut">
              <a:rPr lang="en-US" smtClean="0"/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3F88AD-313F-45EA-9A4F-4C1EE4766FEE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AB208D-BB91-4A35-BED0-7942371A61B0}" type="datetimeFigureOut">
              <a:rPr lang="en-US" smtClean="0"/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3F88AD-313F-45EA-9A4F-4C1EE4766FEE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AB208D-BB91-4A35-BED0-7942371A61B0}" type="datetimeFigureOut">
              <a:rPr lang="en-US" smtClean="0"/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3F88AD-313F-45EA-9A4F-4C1EE4766FEE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  <a:endParaRPr lang="en-US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AB208D-BB91-4A35-BED0-7942371A61B0}" type="datetimeFigureOut">
              <a:rPr lang="en-US" smtClean="0"/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3F88AD-313F-45EA-9A4F-4C1EE4766FEE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AB208D-BB91-4A35-BED0-7942371A61B0}" type="datetimeFigureOut">
              <a:rPr lang="en-US" smtClean="0"/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3F88AD-313F-45EA-9A4F-4C1EE4766FEE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AB208D-BB91-4A35-BED0-7942371A61B0}" type="datetimeFigureOut">
              <a:rPr lang="en-US" smtClean="0"/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3F88AD-313F-45EA-9A4F-4C1EE4766FEE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AB208D-BB91-4A35-BED0-7942371A61B0}" type="datetimeFigureOut">
              <a:rPr lang="en-US" smtClean="0"/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3F88AD-313F-45EA-9A4F-4C1EE4766FEE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AB208D-BB91-4A35-BED0-7942371A61B0}" type="datetimeFigureOut">
              <a:rPr lang="en-US" smtClean="0"/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3F88AD-313F-45EA-9A4F-4C1EE4766FEE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AB208D-BB91-4A35-BED0-7942371A61B0}" type="datetimeFigureOut">
              <a:rPr lang="en-US" smtClean="0"/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3F88AD-313F-45EA-9A4F-4C1EE4766FEE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AB208D-BB91-4A35-BED0-7942371A61B0}" type="datetimeFigureOut">
              <a:rPr lang="en-US" smtClean="0"/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D3F88AD-313F-45EA-9A4F-4C1EE4766FEE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ctrTitle" hasCustomPrompt="1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Untertitel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  <a:endParaRPr lang="de-AT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/>
        <p:txBody>
          <a:bodyPr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Textplatzhalter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/>
              <a:t>Mastertextformat bearbeiten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Inhaltsplatzhalter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Inhaltsplatzhalter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Textplatzhalter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  <a:endParaRPr lang="de-DE"/>
          </a:p>
        </p:txBody>
      </p:sp>
      <p:sp>
        <p:nvSpPr>
          <p:cNvPr id="4" name="Inhaltsplatzhalter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  <a:endParaRPr lang="de-DE"/>
          </a:p>
        </p:txBody>
      </p:sp>
      <p:sp>
        <p:nvSpPr>
          <p:cNvPr id="6" name="Inhaltsplatzhalter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8" name="Fußzeilenplatzhalt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Textplatzhalter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/>
              <a:t>Mastertextformat bearbeiten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umsplatzhalt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  <a:endParaRPr lang="de-DE"/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de-AT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  <a:endParaRPr lang="de-DE"/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 hasCustomPrompt="1"/>
          </p:nvPr>
        </p:nvSpPr>
        <p:spPr/>
        <p:txBody>
          <a:bodyPr vert="eaVert"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/>
          <p:cNvSpPr>
            <a:spLocks noGrp="1"/>
          </p:cNvSpPr>
          <p:nvPr>
            <p:ph type="title" orient="vert" hasCustomPrompt="1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with Text colorful">
    <p:bg>
      <p:bgPr>
        <a:gradFill>
          <a:gsLst>
            <a:gs pos="0">
              <a:srgbClr val="693AB7"/>
            </a:gs>
            <a:gs pos="100000">
              <a:srgbClr val="A44273"/>
            </a:gs>
          </a:gsLst>
          <a:lin ang="6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333375" y="547687"/>
            <a:ext cx="5610225" cy="5762626"/>
          </a:xfrm>
        </p:spPr>
        <p:txBody>
          <a:bodyPr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GB"/>
              <a:t>Click icon to add picture</a:t>
            </a:r>
            <a:endParaRPr lang="en-US" dirty="0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6248402" y="1490663"/>
            <a:ext cx="5610223" cy="4819650"/>
          </a:xfrm>
        </p:spPr>
        <p:txBody>
          <a:bodyPr/>
          <a:lstStyle>
            <a:lvl1pPr marL="285750" indent="-285750">
              <a:buFont typeface="Arial" panose="020B0604020202020204" pitchFamily="34" charset="0"/>
              <a:buChar char="•"/>
              <a:defRPr sz="1600">
                <a:solidFill>
                  <a:schemeClr val="bg1"/>
                </a:solidFill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  <a:endParaRPr lang="en-GB"/>
          </a:p>
        </p:txBody>
      </p:sp>
      <p:sp>
        <p:nvSpPr>
          <p:cNvPr id="9" name="Titel 8"/>
          <p:cNvSpPr>
            <a:spLocks noGrp="1"/>
          </p:cNvSpPr>
          <p:nvPr>
            <p:ph type="title" hasCustomPrompt="1"/>
          </p:nvPr>
        </p:nvSpPr>
        <p:spPr>
          <a:xfrm>
            <a:off x="6248399" y="547687"/>
            <a:ext cx="5610225" cy="728661"/>
          </a:xfrm>
        </p:spPr>
        <p:txBody>
          <a:bodyPr>
            <a:normAutofit/>
          </a:bodyPr>
          <a:lstStyle>
            <a:lvl1pPr>
              <a:defRPr sz="2800">
                <a:solidFill>
                  <a:schemeClr val="bg1"/>
                </a:solidFill>
              </a:defRPr>
            </a:lvl1pPr>
          </a:lstStyle>
          <a:p>
            <a:r>
              <a:rPr lang="de-DE" dirty="0"/>
              <a:t>Mastertitelformat bearbeiten--</a:t>
            </a:r>
            <a:endParaRPr lang="en-US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Inhaltsplatzhalter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Inhaltsplatzhalter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Textplatzhalter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  <a:endParaRPr lang="de-DE"/>
          </a:p>
        </p:txBody>
      </p:sp>
      <p:sp>
        <p:nvSpPr>
          <p:cNvPr id="4" name="Inhaltsplatzhalter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  <a:endParaRPr lang="de-DE"/>
          </a:p>
        </p:txBody>
      </p:sp>
      <p:sp>
        <p:nvSpPr>
          <p:cNvPr id="6" name="Inhaltsplatzhalter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8" name="Fußzeilenplatzhalt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umsplatzhalt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Inhaltsplatzhalter 2"/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  <a:endParaRPr lang="de-DE"/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de-AT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  <a:endParaRPr lang="de-DE"/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3" Type="http://schemas.openxmlformats.org/officeDocument/2006/relationships/theme" Target="../theme/theme1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3.xml"/></Relationships>
</file>

<file path=ppt/slideMasters/_rels/slideMaster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2.xml"/><Relationship Id="rId8" Type="http://schemas.openxmlformats.org/officeDocument/2006/relationships/slideLayout" Target="../slideLayouts/slideLayout21.xml"/><Relationship Id="rId7" Type="http://schemas.openxmlformats.org/officeDocument/2006/relationships/slideLayout" Target="../slideLayouts/slideLayout20.xml"/><Relationship Id="rId6" Type="http://schemas.openxmlformats.org/officeDocument/2006/relationships/slideLayout" Target="../slideLayouts/slideLayout19.xml"/><Relationship Id="rId5" Type="http://schemas.openxmlformats.org/officeDocument/2006/relationships/slideLayout" Target="../slideLayouts/slideLayout18.xml"/><Relationship Id="rId4" Type="http://schemas.openxmlformats.org/officeDocument/2006/relationships/slideLayout" Target="../slideLayouts/slideLayout17.xml"/><Relationship Id="rId3" Type="http://schemas.openxmlformats.org/officeDocument/2006/relationships/slideLayout" Target="../slideLayouts/slideLayout16.xml"/><Relationship Id="rId2" Type="http://schemas.openxmlformats.org/officeDocument/2006/relationships/slideLayout" Target="../slideLayouts/slideLayout15.xml"/><Relationship Id="rId12" Type="http://schemas.openxmlformats.org/officeDocument/2006/relationships/theme" Target="../theme/theme3.xml"/><Relationship Id="rId11" Type="http://schemas.openxmlformats.org/officeDocument/2006/relationships/slideLayout" Target="../slideLayouts/slideLayout24.xml"/><Relationship Id="rId10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4.xml"/></Relationships>
</file>

<file path=ppt/slideMasters/_rels/slideMaster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3.xml"/><Relationship Id="rId8" Type="http://schemas.openxmlformats.org/officeDocument/2006/relationships/slideLayout" Target="../slideLayouts/slideLayout32.xml"/><Relationship Id="rId7" Type="http://schemas.openxmlformats.org/officeDocument/2006/relationships/slideLayout" Target="../slideLayouts/slideLayout31.xml"/><Relationship Id="rId6" Type="http://schemas.openxmlformats.org/officeDocument/2006/relationships/slideLayout" Target="../slideLayouts/slideLayout30.xml"/><Relationship Id="rId5" Type="http://schemas.openxmlformats.org/officeDocument/2006/relationships/slideLayout" Target="../slideLayouts/slideLayout29.xml"/><Relationship Id="rId4" Type="http://schemas.openxmlformats.org/officeDocument/2006/relationships/slideLayout" Target="../slideLayouts/slideLayout28.xml"/><Relationship Id="rId3" Type="http://schemas.openxmlformats.org/officeDocument/2006/relationships/slideLayout" Target="../slideLayouts/slideLayout27.xml"/><Relationship Id="rId2" Type="http://schemas.openxmlformats.org/officeDocument/2006/relationships/slideLayout" Target="../slideLayouts/slideLayout26.xml"/><Relationship Id="rId13" Type="http://schemas.openxmlformats.org/officeDocument/2006/relationships/theme" Target="../theme/theme4.xml"/><Relationship Id="rId12" Type="http://schemas.openxmlformats.org/officeDocument/2006/relationships/slideLayout" Target="../slideLayouts/slideLayout36.xml"/><Relationship Id="rId11" Type="http://schemas.openxmlformats.org/officeDocument/2006/relationships/slideLayout" Target="../slideLayouts/slideLayout35.xml"/><Relationship Id="rId10" Type="http://schemas.openxmlformats.org/officeDocument/2006/relationships/slideLayout" Target="../slideLayouts/slideLayout34.xml"/><Relationship Id="rId1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AT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AT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6AB208D-BB91-4A35-BED0-7942371A61B0}" type="datetimeFigureOut">
              <a:rPr lang="en-US" smtClean="0"/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D3F88AD-313F-45EA-9A4F-4C1EE4766FEE}" type="slidenum">
              <a:rPr lang="en-US" smtClean="0"/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5" r:id="rId2"/>
    <p:sldLayoutId id="2147483666" r:id="rId3"/>
    <p:sldLayoutId id="2147483667" r:id="rId4"/>
    <p:sldLayoutId id="2147483668" r:id="rId5"/>
    <p:sldLayoutId id="2147483669" r:id="rId6"/>
    <p:sldLayoutId id="2147483670" r:id="rId7"/>
    <p:sldLayoutId id="2147483671" r:id="rId8"/>
    <p:sldLayoutId id="2147483672" r:id="rId9"/>
    <p:sldLayoutId id="2147483673" r:id="rId10"/>
    <p:sldLayoutId id="2147483674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/>
              <a:t>Mastertextformat bearbeiten</a:t>
            </a:r>
            <a:endParaRPr lang="de-DE"/>
          </a:p>
          <a:p>
            <a:pPr lvl="1"/>
            <a:r>
              <a:rPr lang="de-DE"/>
              <a:t>Zweite Ebene</a:t>
            </a:r>
            <a:endParaRPr lang="de-DE"/>
          </a:p>
          <a:p>
            <a:pPr lvl="2"/>
            <a:r>
              <a:rPr lang="de-DE"/>
              <a:t>Dritte Ebene</a:t>
            </a:r>
            <a:endParaRPr lang="de-DE"/>
          </a:p>
          <a:p>
            <a:pPr lvl="3"/>
            <a:r>
              <a:rPr lang="de-DE"/>
              <a:t>Vierte Ebene</a:t>
            </a:r>
            <a:endParaRPr lang="de-DE"/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94CAB1-7F70-4FAA-83BB-7E489C0BCEFD}" type="datetimeFigureOut">
              <a:rPr lang="de-AT" smtClean="0"/>
            </a:fld>
            <a:endParaRPr lang="de-AT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AT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7C07A06-13F1-4B5A-B124-C4B70AF12CB9}" type="slidenum">
              <a:rPr lang="de-AT" smtClean="0"/>
            </a:fld>
            <a:endParaRPr lang="de-AT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6" r:id="rId1"/>
    <p:sldLayoutId id="2147483677" r:id="rId2"/>
    <p:sldLayoutId id="2147483678" r:id="rId3"/>
    <p:sldLayoutId id="2147483679" r:id="rId4"/>
    <p:sldLayoutId id="2147483680" r:id="rId5"/>
    <p:sldLayoutId id="2147483681" r:id="rId6"/>
    <p:sldLayoutId id="2147483682" r:id="rId7"/>
    <p:sldLayoutId id="2147483683" r:id="rId8"/>
    <p:sldLayoutId id="2147483684" r:id="rId9"/>
    <p:sldLayoutId id="2147483685" r:id="rId10"/>
    <p:sldLayoutId id="2147483686" r:id="rId11"/>
    <p:sldLayoutId id="2147483687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tags" Target="../tags/tag1.xml"/><Relationship Id="rId1" Type="http://schemas.openxmlformats.org/officeDocument/2006/relationships/image" Target="../media/image1.jpeg"/></Relationships>
</file>

<file path=ppt/slides/_rels/slide1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10.xml"/><Relationship Id="rId1" Type="http://schemas.openxmlformats.org/officeDocument/2006/relationships/image" Target="../media/image1.jpeg"/></Relationships>
</file>

<file path=ppt/slides/_rels/slide10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00.xml"/><Relationship Id="rId1" Type="http://schemas.openxmlformats.org/officeDocument/2006/relationships/image" Target="../media/image1.jpeg"/></Relationships>
</file>

<file path=ppt/slides/_rels/slide10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01.xml"/><Relationship Id="rId1" Type="http://schemas.openxmlformats.org/officeDocument/2006/relationships/image" Target="../media/image1.jpeg"/></Relationships>
</file>

<file path=ppt/slides/_rels/slide10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02.xml"/><Relationship Id="rId1" Type="http://schemas.openxmlformats.org/officeDocument/2006/relationships/image" Target="../media/image1.jpeg"/></Relationships>
</file>

<file path=ppt/slides/_rels/slide10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03.xml"/><Relationship Id="rId1" Type="http://schemas.openxmlformats.org/officeDocument/2006/relationships/image" Target="../media/image1.jpeg"/></Relationships>
</file>

<file path=ppt/slides/_rels/slide10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04.xml"/><Relationship Id="rId1" Type="http://schemas.openxmlformats.org/officeDocument/2006/relationships/image" Target="../media/image1.jpeg"/></Relationships>
</file>

<file path=ppt/slides/_rels/slide10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05.xml"/><Relationship Id="rId1" Type="http://schemas.openxmlformats.org/officeDocument/2006/relationships/image" Target="../media/image1.jpeg"/></Relationships>
</file>

<file path=ppt/slides/_rels/slide10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06.xml"/><Relationship Id="rId1" Type="http://schemas.openxmlformats.org/officeDocument/2006/relationships/image" Target="../media/image1.jpeg"/></Relationships>
</file>

<file path=ppt/slides/_rels/slide10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07.xml"/><Relationship Id="rId1" Type="http://schemas.openxmlformats.org/officeDocument/2006/relationships/image" Target="../media/image1.jpeg"/></Relationships>
</file>

<file path=ppt/slides/_rels/slide10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08.xml"/><Relationship Id="rId1" Type="http://schemas.openxmlformats.org/officeDocument/2006/relationships/image" Target="../media/image1.jpeg"/></Relationships>
</file>

<file path=ppt/slides/_rels/slide10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09.xml"/><Relationship Id="rId1" Type="http://schemas.openxmlformats.org/officeDocument/2006/relationships/image" Target="../media/image1.jpeg"/></Relationships>
</file>

<file path=ppt/slides/_rels/slide1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11.xml"/><Relationship Id="rId1" Type="http://schemas.openxmlformats.org/officeDocument/2006/relationships/image" Target="../media/image1.jpeg"/></Relationships>
</file>

<file path=ppt/slides/_rels/slide11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10.xml"/><Relationship Id="rId1" Type="http://schemas.openxmlformats.org/officeDocument/2006/relationships/image" Target="../media/image1.jpeg"/></Relationships>
</file>

<file path=ppt/slides/_rels/slide11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11.xml"/><Relationship Id="rId1" Type="http://schemas.openxmlformats.org/officeDocument/2006/relationships/image" Target="../media/image1.jpeg"/></Relationships>
</file>

<file path=ppt/slides/_rels/slide11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12.xml"/><Relationship Id="rId1" Type="http://schemas.openxmlformats.org/officeDocument/2006/relationships/image" Target="../media/image1.jpeg"/></Relationships>
</file>

<file path=ppt/slides/_rels/slide11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13.xml"/><Relationship Id="rId1" Type="http://schemas.openxmlformats.org/officeDocument/2006/relationships/image" Target="../media/image1.jpeg"/></Relationships>
</file>

<file path=ppt/slides/_rels/slide11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14.xml"/><Relationship Id="rId1" Type="http://schemas.openxmlformats.org/officeDocument/2006/relationships/image" Target="../media/image1.jpeg"/></Relationships>
</file>

<file path=ppt/slides/_rels/slide11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15.xml"/><Relationship Id="rId1" Type="http://schemas.openxmlformats.org/officeDocument/2006/relationships/image" Target="../media/image1.jpeg"/></Relationships>
</file>

<file path=ppt/slides/_rels/slide11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16.xml"/><Relationship Id="rId1" Type="http://schemas.openxmlformats.org/officeDocument/2006/relationships/image" Target="../media/image1.jpeg"/></Relationships>
</file>

<file path=ppt/slides/_rels/slide11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17.xml"/><Relationship Id="rId1" Type="http://schemas.openxmlformats.org/officeDocument/2006/relationships/image" Target="../media/image1.jpeg"/></Relationships>
</file>

<file path=ppt/slides/_rels/slide11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18.xml"/><Relationship Id="rId1" Type="http://schemas.openxmlformats.org/officeDocument/2006/relationships/image" Target="../media/image1.jpeg"/></Relationships>
</file>

<file path=ppt/slides/_rels/slide11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19.xml"/><Relationship Id="rId1" Type="http://schemas.openxmlformats.org/officeDocument/2006/relationships/image" Target="../media/image1.jpeg"/></Relationships>
</file>

<file path=ppt/slides/_rels/slide1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12.xml"/><Relationship Id="rId1" Type="http://schemas.openxmlformats.org/officeDocument/2006/relationships/image" Target="../media/image1.jpeg"/></Relationships>
</file>

<file path=ppt/slides/_rels/slide12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20.xml"/><Relationship Id="rId1" Type="http://schemas.openxmlformats.org/officeDocument/2006/relationships/image" Target="../media/image1.jpeg"/></Relationships>
</file>

<file path=ppt/slides/_rels/slide12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21.xml"/><Relationship Id="rId1" Type="http://schemas.openxmlformats.org/officeDocument/2006/relationships/image" Target="../media/image1.jpeg"/></Relationships>
</file>

<file path=ppt/slides/_rels/slide12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22.xml"/><Relationship Id="rId1" Type="http://schemas.openxmlformats.org/officeDocument/2006/relationships/image" Target="../media/image1.jpeg"/></Relationships>
</file>

<file path=ppt/slides/_rels/slide12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23.xml"/><Relationship Id="rId1" Type="http://schemas.openxmlformats.org/officeDocument/2006/relationships/image" Target="../media/image1.jpeg"/></Relationships>
</file>

<file path=ppt/slides/_rels/slide12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24.xml"/><Relationship Id="rId1" Type="http://schemas.openxmlformats.org/officeDocument/2006/relationships/image" Target="../media/image1.jpeg"/></Relationships>
</file>

<file path=ppt/slides/_rels/slide12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25.xml"/><Relationship Id="rId1" Type="http://schemas.openxmlformats.org/officeDocument/2006/relationships/image" Target="../media/image1.jpeg"/></Relationships>
</file>

<file path=ppt/slides/_rels/slide12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26.xml"/><Relationship Id="rId1" Type="http://schemas.openxmlformats.org/officeDocument/2006/relationships/image" Target="../media/image1.jpeg"/></Relationships>
</file>

<file path=ppt/slides/_rels/slide12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27.xml"/><Relationship Id="rId1" Type="http://schemas.openxmlformats.org/officeDocument/2006/relationships/image" Target="../media/image1.jpeg"/></Relationships>
</file>

<file path=ppt/slides/_rels/slide12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28.xml"/><Relationship Id="rId1" Type="http://schemas.openxmlformats.org/officeDocument/2006/relationships/image" Target="../media/image1.jpeg"/></Relationships>
</file>

<file path=ppt/slides/_rels/slide12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29.xml"/><Relationship Id="rId1" Type="http://schemas.openxmlformats.org/officeDocument/2006/relationships/image" Target="../media/image1.jpeg"/></Relationships>
</file>

<file path=ppt/slides/_rels/slide1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13.xml"/><Relationship Id="rId1" Type="http://schemas.openxmlformats.org/officeDocument/2006/relationships/image" Target="../media/image1.jpeg"/></Relationships>
</file>

<file path=ppt/slides/_rels/slide13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30.xml"/><Relationship Id="rId1" Type="http://schemas.openxmlformats.org/officeDocument/2006/relationships/image" Target="../media/image1.jpeg"/></Relationships>
</file>

<file path=ppt/slides/_rels/slide13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31.xml"/><Relationship Id="rId1" Type="http://schemas.openxmlformats.org/officeDocument/2006/relationships/image" Target="../media/image1.jpeg"/></Relationships>
</file>

<file path=ppt/slides/_rels/slide13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32.xml"/><Relationship Id="rId1" Type="http://schemas.openxmlformats.org/officeDocument/2006/relationships/image" Target="../media/image1.jpeg"/></Relationships>
</file>

<file path=ppt/slides/_rels/slide13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33.xml"/><Relationship Id="rId1" Type="http://schemas.openxmlformats.org/officeDocument/2006/relationships/image" Target="../media/image1.jpeg"/></Relationships>
</file>

<file path=ppt/slides/_rels/slide13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34.xml"/><Relationship Id="rId1" Type="http://schemas.openxmlformats.org/officeDocument/2006/relationships/image" Target="../media/image1.jpeg"/></Relationships>
</file>

<file path=ppt/slides/_rels/slide13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35.xml"/><Relationship Id="rId1" Type="http://schemas.openxmlformats.org/officeDocument/2006/relationships/image" Target="../media/image1.jpeg"/></Relationships>
</file>

<file path=ppt/slides/_rels/slide13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36.xml"/><Relationship Id="rId1" Type="http://schemas.openxmlformats.org/officeDocument/2006/relationships/image" Target="../media/image1.jpeg"/></Relationships>
</file>

<file path=ppt/slides/_rels/slide13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37.xml"/><Relationship Id="rId1" Type="http://schemas.openxmlformats.org/officeDocument/2006/relationships/image" Target="../media/image1.jpeg"/></Relationships>
</file>

<file path=ppt/slides/_rels/slide13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38.xml"/><Relationship Id="rId1" Type="http://schemas.openxmlformats.org/officeDocument/2006/relationships/image" Target="../media/image1.jpeg"/></Relationships>
</file>

<file path=ppt/slides/_rels/slide13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39.xml"/><Relationship Id="rId1" Type="http://schemas.openxmlformats.org/officeDocument/2006/relationships/image" Target="../media/image1.jpeg"/></Relationships>
</file>

<file path=ppt/slides/_rels/slide1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14.xml"/><Relationship Id="rId1" Type="http://schemas.openxmlformats.org/officeDocument/2006/relationships/image" Target="../media/image1.jpeg"/></Relationships>
</file>

<file path=ppt/slides/_rels/slide14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40.xml"/><Relationship Id="rId1" Type="http://schemas.openxmlformats.org/officeDocument/2006/relationships/image" Target="../media/image1.jpeg"/></Relationships>
</file>

<file path=ppt/slides/_rels/slide14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41.xml"/><Relationship Id="rId1" Type="http://schemas.openxmlformats.org/officeDocument/2006/relationships/image" Target="../media/image1.jpeg"/></Relationships>
</file>

<file path=ppt/slides/_rels/slide14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42.xml"/><Relationship Id="rId1" Type="http://schemas.openxmlformats.org/officeDocument/2006/relationships/image" Target="../media/image1.jpeg"/></Relationships>
</file>

<file path=ppt/slides/_rels/slide14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43.xml"/><Relationship Id="rId1" Type="http://schemas.openxmlformats.org/officeDocument/2006/relationships/image" Target="../media/image1.jpeg"/></Relationships>
</file>

<file path=ppt/slides/_rels/slide14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44.xml"/><Relationship Id="rId1" Type="http://schemas.openxmlformats.org/officeDocument/2006/relationships/image" Target="../media/image1.jpeg"/></Relationships>
</file>

<file path=ppt/slides/_rels/slide14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45.xml"/><Relationship Id="rId1" Type="http://schemas.openxmlformats.org/officeDocument/2006/relationships/image" Target="../media/image1.jpeg"/></Relationships>
</file>

<file path=ppt/slides/_rels/slide14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46.xml"/><Relationship Id="rId1" Type="http://schemas.openxmlformats.org/officeDocument/2006/relationships/image" Target="../media/image1.jpeg"/></Relationships>
</file>

<file path=ppt/slides/_rels/slide14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47.xml"/><Relationship Id="rId1" Type="http://schemas.openxmlformats.org/officeDocument/2006/relationships/image" Target="../media/image1.jpeg"/></Relationships>
</file>

<file path=ppt/slides/_rels/slide14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148.xml"/><Relationship Id="rId1" Type="http://schemas.openxmlformats.org/officeDocument/2006/relationships/image" Target="../media/image1.jpeg"/></Relationships>
</file>

<file path=ppt/slides/_rels/slide14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2" Type="http://schemas.openxmlformats.org/officeDocument/2006/relationships/slideLayout" Target="../slideLayouts/slideLayout7.xml"/><Relationship Id="rId11" Type="http://schemas.openxmlformats.org/officeDocument/2006/relationships/tags" Target="../tags/tag149.xml"/><Relationship Id="rId10" Type="http://schemas.openxmlformats.org/officeDocument/2006/relationships/image" Target="../media/image9.jpeg"/><Relationship Id="rId1" Type="http://schemas.openxmlformats.org/officeDocument/2006/relationships/image" Target="../media/image1.jpeg"/></Relationships>
</file>

<file path=ppt/slides/_rels/slide1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15.xml"/><Relationship Id="rId1" Type="http://schemas.openxmlformats.org/officeDocument/2006/relationships/image" Target="../media/image1.jpeg"/></Relationships>
</file>

<file path=ppt/slides/_rels/slide1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16.xml"/><Relationship Id="rId1" Type="http://schemas.openxmlformats.org/officeDocument/2006/relationships/image" Target="../media/image1.jpeg"/></Relationships>
</file>

<file path=ppt/slides/_rels/slide1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17.xml"/><Relationship Id="rId1" Type="http://schemas.openxmlformats.org/officeDocument/2006/relationships/image" Target="../media/image1.jpeg"/></Relationships>
</file>

<file path=ppt/slides/_rels/slide1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18.xml"/><Relationship Id="rId1" Type="http://schemas.openxmlformats.org/officeDocument/2006/relationships/image" Target="../media/image1.jpeg"/></Relationships>
</file>

<file path=ppt/slides/_rels/slide1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19.xml"/><Relationship Id="rId1" Type="http://schemas.openxmlformats.org/officeDocument/2006/relationships/image" Target="../media/image1.jpeg"/></Relationships>
</file>

<file path=ppt/slides/_rels/slide2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7.xml"/><Relationship Id="rId6" Type="http://schemas.openxmlformats.org/officeDocument/2006/relationships/tags" Target="../tags/tag2.xml"/><Relationship Id="rId5" Type="http://schemas.openxmlformats.org/officeDocument/2006/relationships/image" Target="../media/image3.png"/><Relationship Id="rId4" Type="http://schemas.openxmlformats.org/officeDocument/2006/relationships/image" Target="../media/image2.png"/><Relationship Id="rId3" Type="http://schemas.microsoft.com/office/2007/relationships/media" Target="../media/media1.mp3"/><Relationship Id="rId2" Type="http://schemas.openxmlformats.org/officeDocument/2006/relationships/audio" Target="NULL" TargetMode="External"/><Relationship Id="rId1" Type="http://schemas.openxmlformats.org/officeDocument/2006/relationships/image" Target="../media/image1.jpeg"/></Relationships>
</file>

<file path=ppt/slides/_rels/slide2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20.xml"/><Relationship Id="rId1" Type="http://schemas.openxmlformats.org/officeDocument/2006/relationships/image" Target="../media/image1.jpeg"/></Relationships>
</file>

<file path=ppt/slides/_rels/slide2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21.xml"/><Relationship Id="rId1" Type="http://schemas.openxmlformats.org/officeDocument/2006/relationships/image" Target="../media/image1.jpeg"/></Relationships>
</file>

<file path=ppt/slides/_rels/slide2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22.xml"/><Relationship Id="rId1" Type="http://schemas.openxmlformats.org/officeDocument/2006/relationships/image" Target="../media/image1.jpeg"/></Relationships>
</file>

<file path=ppt/slides/_rels/slide2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23.xml"/><Relationship Id="rId1" Type="http://schemas.openxmlformats.org/officeDocument/2006/relationships/image" Target="../media/image1.jpeg"/></Relationships>
</file>

<file path=ppt/slides/_rels/slide2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24.xml"/><Relationship Id="rId1" Type="http://schemas.openxmlformats.org/officeDocument/2006/relationships/image" Target="../media/image1.jpeg"/></Relationships>
</file>

<file path=ppt/slides/_rels/slide2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25.xml"/><Relationship Id="rId1" Type="http://schemas.openxmlformats.org/officeDocument/2006/relationships/image" Target="../media/image1.jpeg"/></Relationships>
</file>

<file path=ppt/slides/_rels/slide2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26.xml"/><Relationship Id="rId1" Type="http://schemas.openxmlformats.org/officeDocument/2006/relationships/image" Target="../media/image1.jpeg"/></Relationships>
</file>

<file path=ppt/slides/_rels/slide2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27.xml"/><Relationship Id="rId1" Type="http://schemas.openxmlformats.org/officeDocument/2006/relationships/image" Target="../media/image1.jpeg"/></Relationships>
</file>

<file path=ppt/slides/_rels/slide2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28.xml"/><Relationship Id="rId1" Type="http://schemas.openxmlformats.org/officeDocument/2006/relationships/image" Target="../media/image1.jpeg"/></Relationships>
</file>

<file path=ppt/slides/_rels/slide2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29.xml"/><Relationship Id="rId1" Type="http://schemas.openxmlformats.org/officeDocument/2006/relationships/image" Target="../media/image1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tags" Target="../tags/tag3.xml"/><Relationship Id="rId1" Type="http://schemas.openxmlformats.org/officeDocument/2006/relationships/image" Target="../media/image1.jpeg"/></Relationships>
</file>

<file path=ppt/slides/_rels/slide3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30.xml"/><Relationship Id="rId1" Type="http://schemas.openxmlformats.org/officeDocument/2006/relationships/image" Target="../media/image1.jpeg"/></Relationships>
</file>

<file path=ppt/slides/_rels/slide3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.xml"/><Relationship Id="rId3" Type="http://schemas.openxmlformats.org/officeDocument/2006/relationships/tags" Target="../tags/tag31.xml"/><Relationship Id="rId2" Type="http://schemas.openxmlformats.org/officeDocument/2006/relationships/image" Target="../media/image4.jpeg"/><Relationship Id="rId1" Type="http://schemas.openxmlformats.org/officeDocument/2006/relationships/image" Target="../media/image1.jpeg"/></Relationships>
</file>

<file path=ppt/slides/_rels/slide3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32.xml"/><Relationship Id="rId1" Type="http://schemas.openxmlformats.org/officeDocument/2006/relationships/image" Target="../media/image1.jpeg"/></Relationships>
</file>

<file path=ppt/slides/_rels/slide3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33.xml"/><Relationship Id="rId1" Type="http://schemas.openxmlformats.org/officeDocument/2006/relationships/image" Target="../media/image1.jpeg"/></Relationships>
</file>

<file path=ppt/slides/_rels/slide3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34.xml"/><Relationship Id="rId1" Type="http://schemas.openxmlformats.org/officeDocument/2006/relationships/image" Target="../media/image1.jpeg"/></Relationships>
</file>

<file path=ppt/slides/_rels/slide3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35.xml"/><Relationship Id="rId1" Type="http://schemas.openxmlformats.org/officeDocument/2006/relationships/image" Target="../media/image1.jpeg"/></Relationships>
</file>

<file path=ppt/slides/_rels/slide3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36.xml"/><Relationship Id="rId1" Type="http://schemas.openxmlformats.org/officeDocument/2006/relationships/image" Target="../media/image1.jpeg"/></Relationships>
</file>

<file path=ppt/slides/_rels/slide3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37.xml"/><Relationship Id="rId1" Type="http://schemas.openxmlformats.org/officeDocument/2006/relationships/image" Target="../media/image1.jpeg"/></Relationships>
</file>

<file path=ppt/slides/_rels/slide3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38.xml"/><Relationship Id="rId1" Type="http://schemas.openxmlformats.org/officeDocument/2006/relationships/image" Target="../media/image1.jpeg"/></Relationships>
</file>

<file path=ppt/slides/_rels/slide3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39.xml"/><Relationship Id="rId1" Type="http://schemas.openxmlformats.org/officeDocument/2006/relationships/image" Target="../media/image1.jpeg"/></Relationships>
</file>

<file path=ppt/slides/_rels/slide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4.xml"/><Relationship Id="rId1" Type="http://schemas.openxmlformats.org/officeDocument/2006/relationships/image" Target="../media/image1.jpeg"/></Relationships>
</file>

<file path=ppt/slides/_rels/slide4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40.xml"/><Relationship Id="rId1" Type="http://schemas.openxmlformats.org/officeDocument/2006/relationships/image" Target="../media/image1.jpeg"/></Relationships>
</file>

<file path=ppt/slides/_rels/slide4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41.xml"/><Relationship Id="rId1" Type="http://schemas.openxmlformats.org/officeDocument/2006/relationships/image" Target="../media/image1.jpeg"/></Relationships>
</file>

<file path=ppt/slides/_rels/slide4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42.xml"/><Relationship Id="rId1" Type="http://schemas.openxmlformats.org/officeDocument/2006/relationships/image" Target="../media/image1.jpeg"/></Relationships>
</file>

<file path=ppt/slides/_rels/slide4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43.xml"/><Relationship Id="rId1" Type="http://schemas.openxmlformats.org/officeDocument/2006/relationships/image" Target="../media/image1.jpeg"/></Relationships>
</file>

<file path=ppt/slides/_rels/slide4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44.xml"/><Relationship Id="rId1" Type="http://schemas.openxmlformats.org/officeDocument/2006/relationships/image" Target="../media/image1.jpeg"/></Relationships>
</file>

<file path=ppt/slides/_rels/slide4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45.xml"/><Relationship Id="rId1" Type="http://schemas.openxmlformats.org/officeDocument/2006/relationships/image" Target="../media/image1.jpeg"/></Relationships>
</file>

<file path=ppt/slides/_rels/slide4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46.xml"/><Relationship Id="rId1" Type="http://schemas.openxmlformats.org/officeDocument/2006/relationships/image" Target="../media/image1.jpeg"/></Relationships>
</file>

<file path=ppt/slides/_rels/slide4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47.xml"/><Relationship Id="rId1" Type="http://schemas.openxmlformats.org/officeDocument/2006/relationships/image" Target="../media/image1.jpeg"/></Relationships>
</file>

<file path=ppt/slides/_rels/slide4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48.xml"/><Relationship Id="rId1" Type="http://schemas.openxmlformats.org/officeDocument/2006/relationships/image" Target="../media/image1.jpeg"/></Relationships>
</file>

<file path=ppt/slides/_rels/slide4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49.xml"/><Relationship Id="rId1" Type="http://schemas.openxmlformats.org/officeDocument/2006/relationships/image" Target="../media/image1.jpeg"/></Relationships>
</file>

<file path=ppt/slides/_rels/slide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5.xml"/><Relationship Id="rId1" Type="http://schemas.openxmlformats.org/officeDocument/2006/relationships/image" Target="../media/image1.jpeg"/></Relationships>
</file>

<file path=ppt/slides/_rels/slide50.xml.rels><?xml version="1.0" encoding="UTF-8" standalone="yes"?>
<Relationships xmlns="http://schemas.openxmlformats.org/package/2006/relationships"><Relationship Id="rId9" Type="http://schemas.openxmlformats.org/officeDocument/2006/relationships/image" Target="../media/image5.jpeg"/><Relationship Id="rId8" Type="http://schemas.microsoft.com/office/2007/relationships/media" Target="../media/media3.mp3"/><Relationship Id="rId7" Type="http://schemas.openxmlformats.org/officeDocument/2006/relationships/audio" Target="../media/media3.mp3"/><Relationship Id="rId6" Type="http://schemas.microsoft.com/office/2007/relationships/media" Target="../media/audio1.wav"/><Relationship Id="rId5" Type="http://schemas.openxmlformats.org/officeDocument/2006/relationships/audio" Target="NULL" TargetMode="External"/><Relationship Id="rId4" Type="http://schemas.openxmlformats.org/officeDocument/2006/relationships/image" Target="../media/image2.png"/><Relationship Id="rId3" Type="http://schemas.microsoft.com/office/2007/relationships/media" Target="../media/media2.mp3"/><Relationship Id="rId2" Type="http://schemas.openxmlformats.org/officeDocument/2006/relationships/audio" Target="../media/media2.mp3"/><Relationship Id="rId14" Type="http://schemas.openxmlformats.org/officeDocument/2006/relationships/slideLayout" Target="../slideLayouts/slideLayout31.xml"/><Relationship Id="rId13" Type="http://schemas.openxmlformats.org/officeDocument/2006/relationships/tags" Target="../tags/tag50.xml"/><Relationship Id="rId12" Type="http://schemas.openxmlformats.org/officeDocument/2006/relationships/image" Target="../media/image8.jpeg"/><Relationship Id="rId11" Type="http://schemas.openxmlformats.org/officeDocument/2006/relationships/image" Target="../media/image7.jpeg"/><Relationship Id="rId10" Type="http://schemas.openxmlformats.org/officeDocument/2006/relationships/image" Target="../media/image6.jpeg"/><Relationship Id="rId1" Type="http://schemas.openxmlformats.org/officeDocument/2006/relationships/image" Target="../media/image1.jpeg"/></Relationships>
</file>

<file path=ppt/slides/_rels/slide5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51.xml"/><Relationship Id="rId1" Type="http://schemas.openxmlformats.org/officeDocument/2006/relationships/image" Target="../media/image1.jpeg"/></Relationships>
</file>

<file path=ppt/slides/_rels/slide5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52.xml"/><Relationship Id="rId1" Type="http://schemas.openxmlformats.org/officeDocument/2006/relationships/image" Target="../media/image1.jpeg"/></Relationships>
</file>

<file path=ppt/slides/_rels/slide5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53.xml"/><Relationship Id="rId1" Type="http://schemas.openxmlformats.org/officeDocument/2006/relationships/image" Target="../media/image1.jpeg"/></Relationships>
</file>

<file path=ppt/slides/_rels/slide5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54.xml"/><Relationship Id="rId1" Type="http://schemas.openxmlformats.org/officeDocument/2006/relationships/image" Target="../media/image1.jpeg"/></Relationships>
</file>

<file path=ppt/slides/_rels/slide5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55.xml"/><Relationship Id="rId1" Type="http://schemas.openxmlformats.org/officeDocument/2006/relationships/image" Target="../media/image1.jpeg"/></Relationships>
</file>

<file path=ppt/slides/_rels/slide5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56.xml"/><Relationship Id="rId1" Type="http://schemas.openxmlformats.org/officeDocument/2006/relationships/image" Target="../media/image1.jpeg"/></Relationships>
</file>

<file path=ppt/slides/_rels/slide5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57.xml"/><Relationship Id="rId1" Type="http://schemas.openxmlformats.org/officeDocument/2006/relationships/image" Target="../media/image1.jpeg"/></Relationships>
</file>

<file path=ppt/slides/_rels/slide5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58.xml"/><Relationship Id="rId1" Type="http://schemas.openxmlformats.org/officeDocument/2006/relationships/image" Target="../media/image1.jpeg"/></Relationships>
</file>

<file path=ppt/slides/_rels/slide5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59.xml"/><Relationship Id="rId1" Type="http://schemas.openxmlformats.org/officeDocument/2006/relationships/image" Target="../media/image1.jpeg"/></Relationships>
</file>

<file path=ppt/slides/_rels/slide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6.xml"/><Relationship Id="rId1" Type="http://schemas.openxmlformats.org/officeDocument/2006/relationships/image" Target="../media/image1.jpeg"/></Relationships>
</file>

<file path=ppt/slides/_rels/slide6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60.xml"/><Relationship Id="rId1" Type="http://schemas.openxmlformats.org/officeDocument/2006/relationships/image" Target="../media/image1.jpeg"/></Relationships>
</file>

<file path=ppt/slides/_rels/slide6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61.xml"/><Relationship Id="rId1" Type="http://schemas.openxmlformats.org/officeDocument/2006/relationships/image" Target="../media/image1.jpeg"/></Relationships>
</file>

<file path=ppt/slides/_rels/slide6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62.xml"/><Relationship Id="rId1" Type="http://schemas.openxmlformats.org/officeDocument/2006/relationships/image" Target="../media/image1.jpeg"/></Relationships>
</file>

<file path=ppt/slides/_rels/slide6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63.xml"/><Relationship Id="rId1" Type="http://schemas.openxmlformats.org/officeDocument/2006/relationships/image" Target="../media/image1.jpeg"/></Relationships>
</file>

<file path=ppt/slides/_rels/slide6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64.xml"/><Relationship Id="rId1" Type="http://schemas.openxmlformats.org/officeDocument/2006/relationships/image" Target="../media/image1.jpeg"/></Relationships>
</file>

<file path=ppt/slides/_rels/slide6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65.xml"/><Relationship Id="rId1" Type="http://schemas.openxmlformats.org/officeDocument/2006/relationships/image" Target="../media/image1.jpeg"/></Relationships>
</file>

<file path=ppt/slides/_rels/slide6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66.xml"/><Relationship Id="rId1" Type="http://schemas.openxmlformats.org/officeDocument/2006/relationships/image" Target="../media/image1.jpeg"/></Relationships>
</file>

<file path=ppt/slides/_rels/slide6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67.xml"/><Relationship Id="rId1" Type="http://schemas.openxmlformats.org/officeDocument/2006/relationships/image" Target="../media/image1.jpeg"/></Relationships>
</file>

<file path=ppt/slides/_rels/slide6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68.xml"/><Relationship Id="rId1" Type="http://schemas.openxmlformats.org/officeDocument/2006/relationships/image" Target="../media/image1.jpeg"/></Relationships>
</file>

<file path=ppt/slides/_rels/slide6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69.xml"/><Relationship Id="rId1" Type="http://schemas.openxmlformats.org/officeDocument/2006/relationships/image" Target="../media/image1.jpeg"/></Relationships>
</file>

<file path=ppt/slides/_rels/slide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7.xml"/><Relationship Id="rId1" Type="http://schemas.openxmlformats.org/officeDocument/2006/relationships/image" Target="../media/image1.jpeg"/></Relationships>
</file>

<file path=ppt/slides/_rels/slide7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70.xml"/><Relationship Id="rId1" Type="http://schemas.openxmlformats.org/officeDocument/2006/relationships/image" Target="../media/image1.jpeg"/></Relationships>
</file>

<file path=ppt/slides/_rels/slide7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71.xml"/><Relationship Id="rId1" Type="http://schemas.openxmlformats.org/officeDocument/2006/relationships/image" Target="../media/image1.jpeg"/></Relationships>
</file>

<file path=ppt/slides/_rels/slide7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72.xml"/><Relationship Id="rId1" Type="http://schemas.openxmlformats.org/officeDocument/2006/relationships/image" Target="../media/image1.jpeg"/></Relationships>
</file>

<file path=ppt/slides/_rels/slide7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73.xml"/><Relationship Id="rId1" Type="http://schemas.openxmlformats.org/officeDocument/2006/relationships/image" Target="../media/image1.jpeg"/></Relationships>
</file>

<file path=ppt/slides/_rels/slide7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74.xml"/><Relationship Id="rId1" Type="http://schemas.openxmlformats.org/officeDocument/2006/relationships/image" Target="../media/image1.jpeg"/></Relationships>
</file>

<file path=ppt/slides/_rels/slide7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75.xml"/><Relationship Id="rId1" Type="http://schemas.openxmlformats.org/officeDocument/2006/relationships/image" Target="../media/image1.jpeg"/></Relationships>
</file>

<file path=ppt/slides/_rels/slide7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76.xml"/><Relationship Id="rId1" Type="http://schemas.openxmlformats.org/officeDocument/2006/relationships/image" Target="../media/image1.jpeg"/></Relationships>
</file>

<file path=ppt/slides/_rels/slide7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77.xml"/><Relationship Id="rId1" Type="http://schemas.openxmlformats.org/officeDocument/2006/relationships/image" Target="../media/image1.jpeg"/></Relationships>
</file>

<file path=ppt/slides/_rels/slide7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78.xml"/><Relationship Id="rId1" Type="http://schemas.openxmlformats.org/officeDocument/2006/relationships/image" Target="../media/image1.jpeg"/></Relationships>
</file>

<file path=ppt/slides/_rels/slide7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79.xml"/><Relationship Id="rId1" Type="http://schemas.openxmlformats.org/officeDocument/2006/relationships/image" Target="../media/image1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1.xml"/><Relationship Id="rId2" Type="http://schemas.openxmlformats.org/officeDocument/2006/relationships/tags" Target="../tags/tag8.xml"/><Relationship Id="rId1" Type="http://schemas.openxmlformats.org/officeDocument/2006/relationships/image" Target="../media/image1.jpeg"/></Relationships>
</file>

<file path=ppt/slides/_rels/slide8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80.xml"/><Relationship Id="rId1" Type="http://schemas.openxmlformats.org/officeDocument/2006/relationships/image" Target="../media/image1.jpeg"/></Relationships>
</file>

<file path=ppt/slides/_rels/slide8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81.xml"/><Relationship Id="rId1" Type="http://schemas.openxmlformats.org/officeDocument/2006/relationships/image" Target="../media/image1.jpeg"/></Relationships>
</file>

<file path=ppt/slides/_rels/slide8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82.xml"/><Relationship Id="rId1" Type="http://schemas.openxmlformats.org/officeDocument/2006/relationships/image" Target="../media/image1.jpeg"/></Relationships>
</file>

<file path=ppt/slides/_rels/slide8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83.xml"/><Relationship Id="rId1" Type="http://schemas.openxmlformats.org/officeDocument/2006/relationships/image" Target="../media/image1.jpeg"/></Relationships>
</file>

<file path=ppt/slides/_rels/slide8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84.xml"/><Relationship Id="rId1" Type="http://schemas.openxmlformats.org/officeDocument/2006/relationships/image" Target="../media/image1.jpeg"/></Relationships>
</file>

<file path=ppt/slides/_rels/slide85.xml.rels><?xml version="1.0" encoding="UTF-8" standalone="yes"?>
<Relationships xmlns="http://schemas.openxmlformats.org/package/2006/relationships"><Relationship Id="rId9" Type="http://schemas.openxmlformats.org/officeDocument/2006/relationships/tags" Target="../tags/tag85.xml"/><Relationship Id="rId8" Type="http://schemas.microsoft.com/office/2007/relationships/media" Target="../media/media3.mp3"/><Relationship Id="rId7" Type="http://schemas.openxmlformats.org/officeDocument/2006/relationships/audio" Target="../media/media3.mp3"/><Relationship Id="rId6" Type="http://schemas.microsoft.com/office/2007/relationships/media" Target="../media/audio1.wav"/><Relationship Id="rId5" Type="http://schemas.openxmlformats.org/officeDocument/2006/relationships/audio" Target="NULL" TargetMode="External"/><Relationship Id="rId4" Type="http://schemas.openxmlformats.org/officeDocument/2006/relationships/image" Target="../media/image2.png"/><Relationship Id="rId3" Type="http://schemas.microsoft.com/office/2007/relationships/media" Target="../media/media2.mp3"/><Relationship Id="rId2" Type="http://schemas.openxmlformats.org/officeDocument/2006/relationships/audio" Target="../media/media2.mp3"/><Relationship Id="rId10" Type="http://schemas.openxmlformats.org/officeDocument/2006/relationships/slideLayout" Target="../slideLayouts/slideLayout7.xml"/><Relationship Id="rId1" Type="http://schemas.openxmlformats.org/officeDocument/2006/relationships/image" Target="../media/image1.jpeg"/></Relationships>
</file>

<file path=ppt/slides/_rels/slide8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86.xml"/><Relationship Id="rId1" Type="http://schemas.openxmlformats.org/officeDocument/2006/relationships/image" Target="../media/image1.jpeg"/></Relationships>
</file>

<file path=ppt/slides/_rels/slide8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87.xml"/><Relationship Id="rId1" Type="http://schemas.openxmlformats.org/officeDocument/2006/relationships/image" Target="../media/image1.jpeg"/></Relationships>
</file>

<file path=ppt/slides/_rels/slide88.xml.rels><?xml version="1.0" encoding="UTF-8" standalone="yes"?>
<Relationships xmlns="http://schemas.openxmlformats.org/package/2006/relationships"><Relationship Id="rId9" Type="http://schemas.openxmlformats.org/officeDocument/2006/relationships/tags" Target="../tags/tag88.xml"/><Relationship Id="rId8" Type="http://schemas.microsoft.com/office/2007/relationships/media" Target="../media/media3.mp3"/><Relationship Id="rId7" Type="http://schemas.openxmlformats.org/officeDocument/2006/relationships/audio" Target="../media/media3.mp3"/><Relationship Id="rId6" Type="http://schemas.microsoft.com/office/2007/relationships/media" Target="../media/audio1.wav"/><Relationship Id="rId5" Type="http://schemas.openxmlformats.org/officeDocument/2006/relationships/audio" Target="NULL" TargetMode="External"/><Relationship Id="rId4" Type="http://schemas.openxmlformats.org/officeDocument/2006/relationships/image" Target="../media/image2.png"/><Relationship Id="rId3" Type="http://schemas.microsoft.com/office/2007/relationships/media" Target="../media/media2.mp3"/><Relationship Id="rId2" Type="http://schemas.openxmlformats.org/officeDocument/2006/relationships/audio" Target="../media/media2.mp3"/><Relationship Id="rId10" Type="http://schemas.openxmlformats.org/officeDocument/2006/relationships/slideLayout" Target="../slideLayouts/slideLayout7.xml"/><Relationship Id="rId1" Type="http://schemas.openxmlformats.org/officeDocument/2006/relationships/image" Target="../media/image1.jpeg"/></Relationships>
</file>

<file path=ppt/slides/_rels/slide8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89.xml"/><Relationship Id="rId1" Type="http://schemas.openxmlformats.org/officeDocument/2006/relationships/image" Target="../media/image1.jpeg"/></Relationships>
</file>

<file path=ppt/slides/_rels/slide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31.xml"/><Relationship Id="rId10" Type="http://schemas.openxmlformats.org/officeDocument/2006/relationships/tags" Target="../tags/tag9.xml"/><Relationship Id="rId1" Type="http://schemas.openxmlformats.org/officeDocument/2006/relationships/image" Target="../media/image1.jpeg"/></Relationships>
</file>

<file path=ppt/slides/_rels/slide90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90.xml"/><Relationship Id="rId1" Type="http://schemas.openxmlformats.org/officeDocument/2006/relationships/image" Target="../media/image1.jpeg"/></Relationships>
</file>

<file path=ppt/slides/_rels/slide91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91.xml"/><Relationship Id="rId1" Type="http://schemas.openxmlformats.org/officeDocument/2006/relationships/image" Target="../media/image1.jpeg"/></Relationships>
</file>

<file path=ppt/slides/_rels/slide92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92.xml"/><Relationship Id="rId1" Type="http://schemas.openxmlformats.org/officeDocument/2006/relationships/image" Target="../media/image1.jpeg"/></Relationships>
</file>

<file path=ppt/slides/_rels/slide93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93.xml"/><Relationship Id="rId1" Type="http://schemas.openxmlformats.org/officeDocument/2006/relationships/image" Target="../media/image1.jpeg"/></Relationships>
</file>

<file path=ppt/slides/_rels/slide94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94.xml"/><Relationship Id="rId1" Type="http://schemas.openxmlformats.org/officeDocument/2006/relationships/image" Target="../media/image1.jpeg"/></Relationships>
</file>

<file path=ppt/slides/_rels/slide95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95.xml"/><Relationship Id="rId1" Type="http://schemas.openxmlformats.org/officeDocument/2006/relationships/image" Target="../media/image1.jpeg"/></Relationships>
</file>

<file path=ppt/slides/_rels/slide96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96.xml"/><Relationship Id="rId1" Type="http://schemas.openxmlformats.org/officeDocument/2006/relationships/image" Target="../media/image1.jpeg"/></Relationships>
</file>

<file path=ppt/slides/_rels/slide97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97.xml"/><Relationship Id="rId1" Type="http://schemas.openxmlformats.org/officeDocument/2006/relationships/image" Target="../media/image1.jpeg"/></Relationships>
</file>

<file path=ppt/slides/_rels/slide98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98.xml"/><Relationship Id="rId1" Type="http://schemas.openxmlformats.org/officeDocument/2006/relationships/image" Target="../media/image1.jpeg"/></Relationships>
</file>

<file path=ppt/slides/_rels/slide99.xml.rels><?xml version="1.0" encoding="UTF-8" standalone="yes"?>
<Relationships xmlns="http://schemas.openxmlformats.org/package/2006/relationships"><Relationship Id="rId9" Type="http://schemas.microsoft.com/office/2007/relationships/media" Target="../media/media3.mp3"/><Relationship Id="rId8" Type="http://schemas.openxmlformats.org/officeDocument/2006/relationships/audio" Target="../media/media3.mp3"/><Relationship Id="rId7" Type="http://schemas.microsoft.com/office/2007/relationships/media" Target="../media/audio1.wav"/><Relationship Id="rId6" Type="http://schemas.openxmlformats.org/officeDocument/2006/relationships/audio" Target="NULL" TargetMode="External"/><Relationship Id="rId5" Type="http://schemas.openxmlformats.org/officeDocument/2006/relationships/image" Target="../media/image2.png"/><Relationship Id="rId4" Type="http://schemas.microsoft.com/office/2007/relationships/media" Target="../media/media2.mp3"/><Relationship Id="rId3" Type="http://schemas.openxmlformats.org/officeDocument/2006/relationships/audio" Target="../media/media2.mp3"/><Relationship Id="rId2" Type="http://schemas.openxmlformats.org/officeDocument/2006/relationships/image" Target="../media/image3.png"/><Relationship Id="rId11" Type="http://schemas.openxmlformats.org/officeDocument/2006/relationships/slideLayout" Target="../slideLayouts/slideLayout7.xml"/><Relationship Id="rId10" Type="http://schemas.openxmlformats.org/officeDocument/2006/relationships/tags" Target="../tags/tag99.xml"/><Relationship Id="rId1" Type="http://schemas.openxmlformats.org/officeDocument/2006/relationships/image" Target="../media/image1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598805" cy="52197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उत्तम तप</a:t>
              </a:r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उत्तम त्याग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उत्तम आर्जव 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उत्तम मार्दव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उक्त पंक्ति किस धर्म की है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1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8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3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37940"/>
            <a:chOff x="1452892" y="4172004"/>
            <a:chExt cx="4524162" cy="937940"/>
          </a:xfrm>
          <a:solidFill>
            <a:srgbClr val="92D050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5878" y="4193614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40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2</a:t>
              </a:r>
              <a:endParaRPr lang="en-US" altLang="hi-IN" sz="40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जैन दर्शन कितने प्रमाण को मानता है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पूज्यपद स्वामी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 समंत्रभद्र अचार्य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कुंद कुंद  अचार्य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अकलंक देव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सर्वप्रथम तत्त्वर्थसूत्र पर लिखी टिका के रचिता कोन है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पूज्यपद स्वामी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 समंत्रभद्र अचार्य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कुंद कुंद  अचार्य</a:t>
            </a:r>
            <a:endParaRPr lang="en-US" altLang="hi-IN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अकलंक देव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सर्वप्रथम तत्त्वर्थसूत्र पर लिखी टिका के रचिता कोन है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30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25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26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28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सांख्य 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ने कितने  तत्व  स्वीकार किया हैं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30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25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26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28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सांख्य 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ने कितने  तत्व  स्वीकार किया हैं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14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13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12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11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4 थे काल मे कितने चक्रवर्ती होते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14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13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12</a:t>
            </a:r>
            <a:endParaRPr lang="hi-IN" altLang="en-US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11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4 थे काल मे कितने चक्रवर्ती होते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550 धनुष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560 योजन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560 धनुष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550 योजन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बाहुबली की ऊँचाई कितनी थी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1554"/>
              <a:ext cx="755650" cy="617220"/>
            </a:xfrm>
            <a:prstGeom prst="rect">
              <a:avLst/>
            </a:prstGeom>
            <a:grpFill/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0917" y="4238044"/>
              <a:ext cx="3379470" cy="80073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550 धनुष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560 योजन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560 धनुष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550 योजन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बाहुबली की ऊँचाई कितनी थी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208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205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197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194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परीक्षामुख में कितने सूत्र हैं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पावागिरी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द्रोणागिर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सोनागिर 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नैनागिर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नंग अनंग मुनि कहा से मोक्ष गए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grpFill/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208</a:t>
              </a:r>
              <a:endParaRPr lang="hi-IN" altLang="en-US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205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197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194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परीक्षामुख में कितने सूत्र हैं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तीर्थंकर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स्व पर भेदविज्ञान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पूर्णज्ञान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आत्मा का अज्ञान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जिनदर्शन का मूल क्या हैं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तीर्थंकर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स्व पर भेदविज्ञान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पूर्णज्ञान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आत्मा का अज्ञान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जिनदर्शन का मूल क्या हैं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जीव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आकाश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धर्म 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अधर्म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वस्तु का स्वभाव व एक द्रव्य का नाम बताएं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जीव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आकाश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धर्म </a:t>
            </a:r>
            <a:endParaRPr lang="hi-IN" altLang="en-US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अधर्म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वस्तु का स्वभाव व एक द्रव्य का नाम बताएं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2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5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4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6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संसारी जीवो  के कितने भेद हैं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1554"/>
              <a:ext cx="755650" cy="593725"/>
            </a:xfrm>
            <a:prstGeom prst="rect">
              <a:avLst/>
            </a:prstGeom>
            <a:grpFill/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2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5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4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6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संसारी जीवो  के कितने भेद हैं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उपरोक्त सभी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मैना सुंदरी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मैना और मैना सुंदरी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मैना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थी, जिसने पति के विदेश जाते ही 12 वर्ष तक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नीरस भोजन किया था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उपरोक्त सभी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520569" y="5298641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मैना सुंदरी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मैना और मैना सुंदरी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मैना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थी, जिसने पति के विदेश जाते ही 12 वर्ष तक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नीरस भोजन किया था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5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1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7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3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पूर्ण उपादेय कितने तत्त्व है?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753745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पावागिरी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द्रोणागिर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सोनागिर </a:t>
            </a:r>
            <a:endParaRPr lang="hi-IN" altLang="de-AT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नैनागिर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नंग अनंग मुनि कहा से मोक्ष गए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5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1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7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3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पूर्ण उपादेय कितने तत्त्व है?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यह तीनो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श्री जम्बू स्वामी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श्री सुधर्माचार्य मुनिराज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गौतम स्वामी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से मुनिराज थे, जो पंचम काल से मोक्ष पधारे थे?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grpFill/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यह तीनो मुनिराज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श्री जम्बू स्वामी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श्री सुधर्माचार्य मुनिराज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गौतम स्वामी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से मुनिराज थे, जो पंचम काल से मोक्ष पधारे थे?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इनमें से कोई नहीं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श्री कीर्तिधर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 fontScale="60000"/>
          </a:bodyPr>
          <a:lstStyle/>
          <a:p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  <a:p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  <a:p>
            <a:r>
              <a:rPr lang="en-US" altLang="hi-IN" sz="40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श्री महाबल मुनिराज</a:t>
            </a:r>
            <a:endParaRPr lang="en-US" altLang="hi-IN" sz="40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  <a:p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  <a:p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मणिवत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से मुनिराज थे, जिन्हें गर्मशिला पर बैठते ही केवलज्ञान हो गया था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grpFill/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इनमें से कोई नहीं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श्री कीर्तिधर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 fontScale="60000"/>
          </a:bodyPr>
          <a:lstStyle/>
          <a:p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  <a:p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  <a:p>
            <a:r>
              <a:rPr lang="en-US" altLang="hi-IN" sz="40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श्री महाबल मुनिराज</a:t>
            </a:r>
            <a:endParaRPr lang="en-US" altLang="hi-IN" sz="40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  <a:p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  <a:p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मणिवत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से मुनिराज थे, जिन्हें गर्मशिला पर बैठते ही केवलज्ञान हो गया था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इनमें से कोई नहीं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अनंग सेना, अनंग शरा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अनंग शरा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अनंग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शूरी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थी, जिसकी प्रतिज्ञा थी (सल्लेखना लेने पर) कि मैं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सौ हाथ से बाहर की भूमि में नहीं जाऊंगी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इनमें से कोई नहीं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अनंग सेना, अनंग शरा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अनंग शरा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अनंग सेना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थी, जिसकी प्रतिज्ञा थी (सल्लेखना लेने पर) कि मैं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सौ हाथ से बाहर की भूमि में नहीं जाऊंगी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4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27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35</a:t>
            </a:r>
            <a:endParaRPr lang="hi-IN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16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बंध कितने प्रकार का होता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grpFill/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4</a:t>
              </a:r>
              <a:endParaRPr lang="hi-IN" altLang="en-US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27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35</a:t>
            </a:r>
            <a:endParaRPr lang="hi-IN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16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बंध कितने प्रकार का होता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इनमें से कोई नहीं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सीता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अशोक लता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अंजना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थी, जिनने अपने बच्चे को गुफा में जन्म दिया था (पुत्र मोक्षगामी था)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श्री जम्बू स्वामी मुनिराज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श्री अभय घोष मुनिराज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इनमें से कोई नहीं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श्री विदुर मुनिराज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वह कौन से मुनिराज थे,जो पंचम काल के अंतिम मोक्षगामी थे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इनमें से कोई नहीं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सीता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अशोक लता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अंजना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थी, जिनने अपने बच्चे को गुफा में जन्म दिया था (पुत्र मोक्षगामी था)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उपरोक्त सभी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कुंती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सीता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मैना सुंदरी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थी, जिसने अपने पति के रोकने पर भी आर्यिका दीक्षा ले ली थी ?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उपरोक्त सभी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कुंती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सीता</a:t>
            </a:r>
            <a:endParaRPr lang="en-US" altLang="hi-IN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मैना सुंदरी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थी, जिसने अपने पति के रोकने पर भी आर्यिका दीक्षा ले ली थी ?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श्री माघ नन्दी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श्री अभय चंद्र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श्री ज्ञान सागर मुनिराज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धर्मघोष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से मुनिराज थे, जिन्होंने संस्कृत में देव शास्त्र गुरु की पूजा लिखी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grpFill/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श्री माघ नन्दी मुनिराज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श्री अभय चंद्र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श्री ज्ञान सागर मुनिराज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धर्मघोष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से मुनिराज थे, जिन्होंने संस्कृत में देव शास्त्र गुरु की पूजा लिखी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इनमें से कोई नहीं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श्री मानतुंग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श्री कनकप्रभ मुनिराज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 (चंद्रप्रभ के पूर्व भाव के पिता)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वैराग्य सेन मुनिराज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से मुनिराज थे, जिन्होंने जेल में बैठकर भगवान आदिनाथ की स्तुति की थी ?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इनमें से कोई नहीं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श्री मानतुंग मुनिराज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श्री कनकप्रभ मुनिराज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 (चंद्रप्रभ के पूर्व भाव के पिता)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वैराग्य सेन मुनिराज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से मुनिराज थे, जिन्होंने जेल में बैठकर भगवान आदिनाथ की स्तुति की थी ?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4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6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2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5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वैमानिक देवो के कितने भेद होते हैं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4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6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7035010" y="4193306"/>
            <a:ext cx="3378818" cy="916330"/>
          </a:xfrm>
          <a:prstGeom prst="rect">
            <a:avLst/>
          </a:prstGeom>
          <a:solidFill>
            <a:srgbClr val="92D050"/>
          </a:solidFill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2</a:t>
            </a:r>
            <a:endParaRPr lang="en-US" altLang="hi-IN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5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वैमानिक देवो के कितने भेद होते हैं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 bldLvl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साल 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वृक्ष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जम्बू 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वृक्ष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मेरु </a:t>
            </a:r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वृक्ष</a:t>
            </a:r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 </a:t>
            </a:r>
            <a:endParaRPr lang="hi-IN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सेमर वृक्ष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तलवार की धार के समान पत्ते वाला कौन सा पेड़ है ?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श्री जम्बू स्वामी मुनिराज</a:t>
              </a:r>
              <a:endParaRPr lang="hi-IN" altLang="de-AT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श्री अभय घोष मुनिराज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इनमें से कोई नहीं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श्री विदुर मुनिराज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वह कौन से मुनिराज थे,जो पंचम काल के अंतिम मोक्षगामी थे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साल 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वृक्ष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जम्बू 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वृक्ष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मेरु </a:t>
            </a:r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वृक्ष</a:t>
            </a:r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 </a:t>
            </a:r>
            <a:endParaRPr lang="hi-IN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सेमर वृक्ष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तलवार की धार के समान पत्ते वाला कौन सा पेड़ है ?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गुमानीराम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जोगीदास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वंशीधर</a:t>
            </a:r>
            <a:endParaRPr lang="hi-IN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हरिश्चंद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पण्डित टोडरमल जी के पिता जी का क्या नाम था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गुमानीराम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जोगीदास</a:t>
              </a:r>
              <a:endParaRPr lang="hi-IN" altLang="en-US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वंशीधर</a:t>
            </a:r>
            <a:endParaRPr lang="hi-IN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हरिश्चंद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पण्डित टोडरमल जी के पिता जी का क्या नाम था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तत्त्वार्थ सूत्र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पंचास्तिकाय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प्रवचनसार</a:t>
            </a:r>
            <a:endParaRPr lang="hi-IN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समयसार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जैन धर्म मैं संस्कृत का सर्वप्रथम ग्रंथ कोनसा हैं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grpFill/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तत्त्वार्थ सूत्र</a:t>
              </a:r>
              <a:endParaRPr lang="hi-IN" altLang="en-US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पंचास्तिकाय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प्रवचनसार</a:t>
            </a:r>
            <a:endParaRPr lang="hi-IN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समयसार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जैन धर्म मैं संस्कृत का सर्वप्रथम ग्रंथ कोनसा हैं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आचार्य अमृतचंद्र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आचार्य वादीभसिंह सूरि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आचार्य गुणधर</a:t>
            </a:r>
            <a:endParaRPr lang="hi-IN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आचार्य कुन्दकुन्द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क्षत्रचूड़ामणि ग्रंथ के रचियता कौन हैं?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आचार्य अमृतचंद्र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आचार्य वादीभसिंह सूरि</a:t>
              </a:r>
              <a:endParaRPr lang="hi-IN" altLang="en-US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आचार्य गुणधर</a:t>
            </a:r>
            <a:endParaRPr lang="hi-IN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आचार्य कुन्दकुन्द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क्षत्रचूड़ामणि ग्रंथ के रचियता कौन हैं?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आचार्य अमृतचंद्र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आचार्य वादीभसिंह सूरि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आचार्य गुणधर</a:t>
            </a:r>
            <a:endParaRPr lang="hi-IN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आचार्य कुन्दकुन्द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कषाय पाहुड ग्रंथ के रचियता कौन हैं?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chemeClr val="bg1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380919"/>
              <a:ext cx="755650" cy="59436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211082" y="4277414"/>
              <a:ext cx="3028950" cy="73723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आचार्य अमृतचंद्र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2624" y="5298641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आचार्य वादीभसिंह सूरि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solidFill>
            <a:srgbClr val="92D050"/>
          </a:solidFill>
        </p:spPr>
        <p:txBody>
          <a:bodyPr wrap="square" rtlCol="0" anchor="ctr" anchorCtr="0">
            <a:normAutofit/>
          </a:bodyPr>
          <a:lstStyle/>
          <a:p>
            <a:r>
              <a:rPr lang="hi-IN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आचार्य गुणधर</a:t>
            </a:r>
            <a:endParaRPr lang="hi-IN" altLang="hi-IN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आचार्य कुन्दकुन्द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कषाय पाहुड ग्रंथ के रचियता कौन हैं?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 bldLvl="0" animBg="1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40" y="0"/>
            <a:ext cx="12192000" cy="6858000"/>
          </a:xfrm>
          <a:prstGeom prst="rect">
            <a:avLst/>
          </a:prstGeom>
        </p:spPr>
      </p:pic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38395" y="272415"/>
            <a:ext cx="2314575" cy="1967230"/>
          </a:xfrm>
          <a:prstGeom prst="ellipse">
            <a:avLst/>
          </a:prstGeom>
        </p:spPr>
      </p:pic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  <p:sp>
        <p:nvSpPr>
          <p:cNvPr id="5" name="Rectangles 4"/>
          <p:cNvSpPr/>
          <p:nvPr/>
        </p:nvSpPr>
        <p:spPr>
          <a:xfrm>
            <a:off x="3879215" y="2829560"/>
            <a:ext cx="4649470" cy="1198880"/>
          </a:xfrm>
          <a:prstGeom prst="rect">
            <a:avLst/>
          </a:prstGeom>
          <a:noFill/>
          <a:ln>
            <a:noFill/>
          </a:ln>
        </p:spPr>
        <p:txBody>
          <a:bodyPr wrap="none" rtlCol="0" anchor="t">
            <a:spAutoFit/>
          </a:bodyPr>
          <a:p>
            <a:pPr algn="ctr"/>
            <a:r>
              <a:rPr lang="hi-IN" altLang="en-US" sz="7200" b="1">
                <a:ln w="10160">
                  <a:solidFill>
                    <a:sysClr val="windowText" lastClr="000000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</a:rPr>
              <a:t>जय जिनेन्द्र</a:t>
            </a:r>
            <a:r>
              <a:rPr lang="hi-IN" altLang="en-US" sz="7200" b="1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</a:rPr>
              <a:t> </a:t>
            </a:r>
            <a:endParaRPr lang="hi-IN" altLang="en-US" sz="7200" b="1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</a:endParaRPr>
          </a:p>
        </p:txBody>
      </p:sp>
      <p:pic>
        <p:nvPicPr>
          <p:cNvPr id="6" name="Picture 5" descr="WhatsApp Image 2023-09-19 at 5.14.42 PM"/>
          <p:cNvPicPr>
            <a:picLocks noChangeAspect="1"/>
          </p:cNvPicPr>
          <p:nvPr/>
        </p:nvPicPr>
        <p:blipFill>
          <a:blip r:embed="rId10"/>
          <a:srcRect l="8127" t="2755" r="7355" b="14532"/>
          <a:stretch>
            <a:fillRect/>
          </a:stretch>
        </p:blipFill>
        <p:spPr>
          <a:xfrm>
            <a:off x="5259705" y="4274820"/>
            <a:ext cx="1888490" cy="1720850"/>
          </a:xfrm>
          <a:prstGeom prst="ellipse">
            <a:avLst/>
          </a:prstGeom>
        </p:spPr>
      </p:pic>
    </p:spTree>
    <p:custDataLst>
      <p:tags r:id="rId11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4000"/>
                            </p:stCondLst>
                            <p:childTnLst>
                              <p:par>
                                <p:cTn id="8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3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4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5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16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1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18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280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363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636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336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मारीचि ने कितने मत चलाए थे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280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363 </a:t>
              </a:r>
              <a:endParaRPr lang="hi-IN" altLang="de-AT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636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336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मारीचि ने कितने मत चलाए थे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उपयोग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चंचलता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द्रव्य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यश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मनुष्य का सबसे बड़ा दुश्मन कौन है ? ( सत्य की खोज )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उपयोग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चंचलता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द्रव्य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यश </a:t>
              </a:r>
              <a:endParaRPr lang="hi-IN" altLang="de-AT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मनुष्य का सबसे बड़ा दुश्मन कौन है ? ( सत्य की खोज )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अच्युत इंद्र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कुबेर इंद्र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सूरज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सौधर्म इंद्र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समवशरण की रचना किस इंद्र के आदेश से होती है ? 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" name="Main Theme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12479.000000" end="7774.285645"/>
                  <p14:fade in="1750.000000" out="5000.000000"/>
                </p14:media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-1045084" y="267360"/>
            <a:ext cx="609600" cy="609600"/>
          </a:xfrm>
          <a:prstGeom prst="rect">
            <a:avLst/>
          </a:prstGeom>
        </p:spPr>
      </p:pic>
      <p:pic>
        <p:nvPicPr>
          <p:cNvPr id="2" name="Picture 1" descr="धर्म शिरोमणि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14750" y="1047750"/>
            <a:ext cx="4762500" cy="4762500"/>
          </a:xfrm>
          <a:prstGeom prst="ellipse">
            <a:avLst/>
          </a:prstGeom>
        </p:spPr>
      </p:pic>
    </p:spTree>
    <p:custDataLst>
      <p:tags r:id="rId6"/>
    </p:custData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394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4605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अच्युत इंद्र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कुबेर इंद्र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सूरज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सौधर्म इंद्र</a:t>
              </a:r>
              <a:endParaRPr lang="hi-IN" altLang="de-AT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समवशरण की रचना किस इंद्र के आदेश से होती है ? 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इन सभी में नहीं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स्त्री पर्याय में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6वें नरक में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व्यंतर जाति के देवों में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सम्यग्दृष्टि जीव कहा उत्पन्न नहीं होता है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इन सभी में नहीं</a:t>
              </a:r>
              <a:endParaRPr lang="hi-IN" altLang="de-AT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स्त्री पर्याय में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6वें नरक में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व्यंतर जाति के देवों में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सम्यग्दृष्टि जीव कहा उत्पन्न नहीं होता है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  <a:endPara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  <a:endPara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en-US" altLang="hi-IN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5</a:t>
              </a:r>
              <a:endPara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देव कितने प्रकार के होते है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  <a:endPara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  <a:endParaRPr lang="en-US" altLang="hi-IN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en-US" altLang="hi-IN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5</a:t>
              </a:r>
              <a:endPara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देव कितने प्रकार के होते है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22</a:t>
              </a:r>
              <a:endPara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8</a:t>
              </a:r>
              <a:endPara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48</a:t>
            </a:r>
            <a:endParaRPr lang="en-US" altLang="hi-IN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9</a:t>
              </a:r>
              <a:endPara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सम्यग्दर्शन के कितने अंग होते है ? 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22</a:t>
              </a:r>
              <a:endPara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8</a:t>
              </a:r>
              <a:endParaRPr lang="en-US" altLang="hi-IN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48</a:t>
            </a:r>
            <a:endParaRPr lang="en-US" altLang="hi-IN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9</a:t>
              </a:r>
              <a:endParaRPr lang="en-US" altLang="hi-IN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सम्यग्दर्शन के कितने अंग होते है ? 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पार्श्वनाथ स्त्रोत ,12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भक्तामर स्त्रोत , 48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निर्वाण कांड , 24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कल्याण मंदिर स्त्रोत , 45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मानतुंग मुनिवर ने गाया, भक्तिभाव से बंध छुडाया।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उस रचना का नाम बताओ, तथा छन्द की गणना गाओ।।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पार्श्वनाथ स्त्रोत ,12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भक्तामर स्त्रोत , 48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निर्वाण कांड , 24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कल्याण मंदिर स्त्रोत , 45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मानतुंग मुनिवर ने गाया, भक्तिभाव से बंध छुडाया।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उस रचना का नाम बताओ, तथा छन्द की गणना गाओ।।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सुवर्ण कुम्भ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धर्म रूचि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श्री गजकुमार मुनिराज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विनय सेन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वह कौन से मुनिराज थे, जो विष्णु कुमार मुनिराज के शिष्य थे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16" name="Question"/>
          <p:cNvGrpSpPr/>
          <p:nvPr/>
        </p:nvGrpSpPr>
        <p:grpSpPr>
          <a:xfrm>
            <a:off x="0" y="545229"/>
            <a:ext cx="12192000" cy="1136407"/>
            <a:chOff x="0" y="2860778"/>
            <a:chExt cx="12192000" cy="1136407"/>
          </a:xfrm>
          <a:solidFill>
            <a:srgbClr val="ECBD43"/>
          </a:solidFill>
        </p:grpSpPr>
        <p:cxnSp>
          <p:nvCxnSpPr>
            <p:cNvPr id="17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grpFill/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19" name="text"/>
            <p:cNvSpPr txBox="1"/>
            <p:nvPr/>
          </p:nvSpPr>
          <p:spPr>
            <a:xfrm>
              <a:off x="1853650" y="2992641"/>
              <a:ext cx="8284460" cy="932341"/>
            </a:xfrm>
            <a:prstGeom prst="rect">
              <a:avLst/>
            </a:prstGeom>
            <a:grpFill/>
          </p:spPr>
          <p:txBody>
            <a:bodyPr wrap="square" rtlCol="0" anchor="ctr" anchorCtr="0">
              <a:noAutofit/>
            </a:bodyPr>
            <a:lstStyle/>
            <a:p>
              <a:pPr algn="ctr"/>
              <a:r>
                <a:rPr lang="hi-IN" altLang="en-GB" sz="66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निर्देश </a:t>
              </a:r>
              <a:endParaRPr lang="hi-IN" altLang="en-GB" sz="6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2" name="Text Box 1"/>
          <p:cNvSpPr txBox="1"/>
          <p:nvPr/>
        </p:nvSpPr>
        <p:spPr>
          <a:xfrm>
            <a:off x="1279525" y="2362835"/>
            <a:ext cx="9688830" cy="3969385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p>
            <a:pPr marL="457200" indent="-457200">
              <a:buFont typeface="Wingdings" panose="05000000000000000000" charset="0"/>
              <a:buChar char="v"/>
            </a:pPr>
            <a:r>
              <a:rPr 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10 प्रश्न सभी टीम से पूछे जाएंगे </a:t>
            </a:r>
            <a:r>
              <a:rPr lang="hi-IN" alt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|</a:t>
            </a:r>
            <a:endParaRPr lang="en-US" sz="2800" b="1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  <a:p>
            <a:pPr marL="457200" indent="-457200">
              <a:buFont typeface="Wingdings" panose="05000000000000000000" charset="0"/>
              <a:buChar char="v"/>
            </a:pPr>
            <a:r>
              <a:rPr 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1 प्रश्न के लिए 20 सेकंड का समय रहेगा </a:t>
            </a:r>
            <a:r>
              <a:rPr lang="hi-IN" alt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|</a:t>
            </a:r>
            <a:endParaRPr lang="en-US" sz="2800" b="1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  <a:p>
            <a:pPr marL="457200" indent="-457200">
              <a:buFont typeface="Wingdings" panose="05000000000000000000" charset="0"/>
              <a:buChar char="v"/>
            </a:pPr>
            <a:r>
              <a:rPr lang="hi-IN" alt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1</a:t>
            </a:r>
            <a:r>
              <a:rPr 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 प्रश्न गलत होने पर आउट कर दिया जाएगा</a:t>
            </a:r>
            <a:r>
              <a:rPr lang="hi-IN" alt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 |</a:t>
            </a:r>
            <a:endParaRPr lang="en-US" sz="2800" b="1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  <a:p>
            <a:pPr marL="457200" indent="-457200">
              <a:buFont typeface="Wingdings" panose="05000000000000000000" charset="0"/>
              <a:buChar char="v"/>
            </a:pPr>
            <a:r>
              <a:rPr lang="hi-IN" alt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2</a:t>
            </a:r>
            <a:r>
              <a:rPr 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 लाइफलाइन दी जाएंगी – 1) 2x ( एक ही प्रश्न का दो बार उत्तर देने। का अवसर मिलेगा )</a:t>
            </a:r>
            <a:r>
              <a:rPr lang="hi-IN" alt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 |</a:t>
            </a:r>
            <a:endParaRPr lang="en-US" sz="2800" b="1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  <a:p>
            <a:pPr marL="457200" indent="-457200">
              <a:buFont typeface="Wingdings" panose="05000000000000000000" charset="0"/>
              <a:buChar char="v"/>
            </a:pPr>
            <a:r>
              <a:rPr 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2) कॉल ए फ्रेंड</a:t>
            </a:r>
            <a:r>
              <a:rPr lang="hi-IN" alt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 |  </a:t>
            </a:r>
            <a:endParaRPr lang="hi-IN" altLang="en-US" sz="2800" b="1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  <a:p>
            <a:pPr marL="457200" indent="-457200">
              <a:buFont typeface="Wingdings" panose="05000000000000000000" charset="0"/>
              <a:buChar char="v"/>
            </a:pPr>
            <a:r>
              <a:rPr lang="hi-IN" alt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लाइफ लाइन आपको 20 सेकंड में देना होगा  |</a:t>
            </a:r>
            <a:endParaRPr lang="en-US" sz="2800" b="1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  <a:p>
            <a:pPr marL="457200" indent="-457200">
              <a:buFont typeface="Wingdings" panose="05000000000000000000" charset="0"/>
              <a:buChar char="v"/>
            </a:pPr>
            <a:r>
              <a:rPr lang="hi-IN" alt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हर एक प्रशन के 10 अंक रहेंगे |</a:t>
            </a:r>
            <a:endParaRPr lang="hi-IN" altLang="en-US" sz="2800" b="1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  <a:p>
            <a:pPr marL="457200" indent="-457200">
              <a:buFont typeface="Wingdings" panose="05000000000000000000" charset="0"/>
              <a:buChar char="v"/>
            </a:pPr>
            <a:r>
              <a:rPr lang="hi-IN" altLang="en-US" sz="2800" b="1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निर्णायक का निर्णय सर्व मान्य होगा |</a:t>
            </a:r>
            <a:endParaRPr lang="hi-IN" altLang="en-US" sz="2800" b="1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</p:spTree>
    <p:custDataLst>
      <p:tags r:id="rId2"/>
    </p:custData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सुवर्ण कुम्भ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धर्म रूचि मुनिराज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श्री गजकुमार मुनिराज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 विनय सेन मुनिराज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वह कौन से मुनिराज थे, जो विष्णु कुमार मुनिराज के शिष्य थे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" name="Picture 1" descr="WhatsApp Image 2023-09-18 at 2.36.12 PM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8965" y="526415"/>
            <a:ext cx="10701020" cy="5686425"/>
          </a:xfrm>
          <a:prstGeom prst="rect">
            <a:avLst/>
          </a:prstGeom>
        </p:spPr>
      </p:pic>
    </p:spTree>
    <p:custDataLst>
      <p:tags r:id="rId3"/>
    </p:custData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रक्षाबंधन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श्रुतपंचमी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अक्षय तृतीया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वीरशासन जयंती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यह कौनसे पर्व का दृश्य है?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रक्षाबंधन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श्रुतपंचमी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rPr>
              <a:t>अक्षय तृतीया</a:t>
            </a:r>
            <a:endParaRPr lang="en-US" altLang="hi-IN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वीरशासन जयंती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यह कौनसे पर्व का दृश्य है?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ज्ञानार्णव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प्रद्युम्नचरित्र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भगवती आराधना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पद्मनंदी पंचविंशतिका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आचार्य शिवार्य (शिवकोटि)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ने कौन सी रचना की है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ज्ञानार्णव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प्रद्युम्नचरित्र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rPr>
              <a:t>भगवती आराधना</a:t>
            </a:r>
            <a:endParaRPr lang="en-US" altLang="hi-IN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पद्मनंदी पंचविंशतिका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आचार्य शिवार्य (शिवकोटि)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ने कौन सी रचना की है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आ. शिवकोटि और आ. सुधासागर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आ. समंतभद्र और आ.विद्यानंदी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आ.अकलंक और आ.अकलंक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आ. अकलंक और आ.माघनंदी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लघीयस्त्रय और प्रमाण संग्रह क्रमश किन की  रचनाएं हैं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आ. शिवकोटि और आ. सुधासागर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आ. समंतभद्र और आ.विद्यानंदी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rPr>
              <a:t>आ.अकलंक और आ.अकलंक</a:t>
            </a:r>
            <a:endParaRPr lang="en-US" altLang="hi-IN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आ. अकलंक और आ.माघनंदी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लघीयस्त्रय और प्रमाण संग्रह क्रमश किन की  रचनाएं हैं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आचार्य लघु अनंतवीर्य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आचार्य सकलकीर्ति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आचार्य रविषेण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आचार्य नरेंद्रसेन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प्रमेयरत्नमाला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ग्रन्थ के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रचयिता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कौन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51294"/>
            <a:chOff x="1452892" y="4172004"/>
            <a:chExt cx="4524162" cy="95129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prstGeom prst="flowChartTerminator">
              <a:avLst/>
            </a:prstGeom>
            <a:grpFill/>
            <a:ln w="19050"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277414"/>
              <a:ext cx="632460" cy="845884"/>
            </a:xfrm>
            <a:prstGeom prst="flowChartTerminator">
              <a:avLst/>
            </a:prstGeom>
            <a:noFill/>
            <a:ln>
              <a:solidFill>
                <a:srgbClr val="000000">
                  <a:alpha val="0"/>
                </a:srgbClr>
              </a:solidFill>
            </a:ln>
            <a:extLst>
              <a:ext uri="{909E8E84-426E-40DD-AFC4-6F175D3DCCD1}">
                <a14:hiddenFill xmlns:a14="http://schemas.microsoft.com/office/drawing/2010/main">
                  <a:grpFill/>
                </a14:hiddenFill>
              </a:ext>
            </a:extLst>
          </p:spPr>
          <p:txBody>
            <a:bodyPr wrap="square" rtlCol="0">
              <a:spAutoFit/>
            </a:bodyPr>
            <a:lstStyle/>
            <a:p>
              <a:pPr algn="r"/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</a:t>
              </a:r>
              <a:r>
                <a:rPr lang="hi-IN" alt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flowChartTerminator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आचार्य लघु अनंतवीर्य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आचार्य सकलकीर्ति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आचार्य रविषेण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आचार्य नरेंद्रसेन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प्रमेयरत्नमाला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ग्रन्थ के रचयिता कौन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288" y="4381083"/>
              <a:ext cx="49662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  <a:sym typeface="+mn-ea"/>
                </a:rPr>
                <a:t>तत्त्वार्थ दीप मणि </a:t>
              </a:r>
              <a:endParaRPr 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  <a:sym typeface="+mn-ea"/>
                </a:rPr>
                <a:t>तत्त्वार्थ मणिप्रदीप</a:t>
              </a:r>
              <a:endParaRPr 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तत्त्वार्थ प्रदीप मणि </a:t>
            </a:r>
            <a:endParaRPr 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तत्त्वार्थ प्रदीप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दादा द्वारा लिखी गई तत्त्वार्थ सूत्र की टीका का नाम क्या है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animBg="1"/>
      <p:bldP spid="52" grpId="0"/>
      <p:bldP spid="53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2846082536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4608362528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4636082825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2546280836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पंच परमेष्ठी के मूलगुण क्रमशः बताइए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2846082536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4608362528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4636082825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2546280836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पंच परमेष्ठी के मूलगुण क्रमशः बताइए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पद्म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पीत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नील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  <a:solidFill>
            <a:schemeClr val="tx1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FF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FF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कृष्ण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नेमीनाथ का वर्ण व एक लेश्या के भेद का नाम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पद्म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पीत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नील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कृष्ण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नेमीनाथ का वर्ण व एक लेश्या के भेद का नाम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रानी अनंगमती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रानी राजुल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रानी चेलना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रेवती रानी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अमूढदृष्टि अंग में कौन  प्रसिद्ध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रानी अनंगमती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रानी राजुल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रानी चेलना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रेवती रानी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अमूढदृष्टि अंग में कौन  प्रसिद्ध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चौथे नरक में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सातवे नरक में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पहले नरक में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86200"/>
            <a:chOff x="1452892" y="4172004"/>
            <a:chExt cx="4524162" cy="986200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1821708" y="4241874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l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पांचवे नरक में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चक्रवर्ती अगर गृहस्थी में मरें , तो कौन से नरक में जाएगा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चौथे नरक में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सातवे नरक में 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पहले नरक में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86200"/>
            <a:chOff x="1452892" y="4172004"/>
            <a:chExt cx="4524162" cy="986200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1821708" y="4241874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l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पांचवे नरक में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चक्रवर्ती अगर गृहस्थी में मरें , तो कौन से नरक में जाएगा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दौलतराम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 कासलीवाल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दौलतराम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बुधजन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धानतराय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निम्न कवियों में से कौन से कवि ने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 छहढाला नहीं लिखी है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दौलतराम</a:t>
              </a:r>
              <a:r>
                <a:rPr lang="hi-IN" altLang="en-US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 कासलीवाल </a:t>
              </a:r>
              <a:endParaRPr lang="hi-IN" altLang="en-US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दौलतराम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बुधजन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धानतराय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निम्न कवियों में से कौन से कवि ने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 छहढाला नहीं लिखी है </a:t>
              </a:r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288" y="4381083"/>
              <a:ext cx="49662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  <a:sym typeface="+mn-ea"/>
                </a:rPr>
                <a:t>तत्त्वार्थ दीप मणि </a:t>
              </a:r>
              <a:endParaRPr 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197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  <a:sym typeface="+mn-ea"/>
                </a:rPr>
                <a:t>तत्त्वार्थ मणिप्रदीप</a:t>
              </a:r>
              <a:endParaRPr lang="hi-IN" altLang="de-AT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तत्त्वार्थ प्रदीप मणि </a:t>
            </a:r>
            <a:endParaRPr 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तत्त्वार्थ प्रदीप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दादा द्वारा लिखी गई तत्त्वार्थ सूत्र की टीका का नाम क्या है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5"/>
            <p:extLst>
              <p:ext uri="{DAA4B4D4-6D71-4841-9C94-3DE7FCFB9230}">
                <p14:media xmlns:p14="http://schemas.microsoft.com/office/powerpoint/2010/main" r:embed="rId6">
                  <p14:trim end="6694.187988"/>
                  <p14:fade out="750.000000"/>
                </p14:media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7"/>
            <p:extLst>
              <p:ext uri="{DAA4B4D4-6D71-4841-9C94-3DE7FCFB9230}">
                <p14:media xmlns:p14="http://schemas.microsoft.com/office/powerpoint/2010/main" r:embed="rId8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  <p:pic>
        <p:nvPicPr>
          <p:cNvPr id="5" name="Picture 4" descr="WhatsApp Image 2023-09-18 at 11.10.40 PM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333625" y="882650"/>
            <a:ext cx="2417445" cy="2011045"/>
          </a:xfrm>
          <a:prstGeom prst="rect">
            <a:avLst/>
          </a:prstGeom>
        </p:spPr>
      </p:pic>
      <p:pic>
        <p:nvPicPr>
          <p:cNvPr id="6" name="Picture 5" descr="WhatsApp Image 2023-09-18 at 11.10.41 PM (1)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296150" y="882015"/>
            <a:ext cx="2564765" cy="2011680"/>
          </a:xfrm>
          <a:prstGeom prst="rect">
            <a:avLst/>
          </a:prstGeom>
        </p:spPr>
      </p:pic>
      <p:pic>
        <p:nvPicPr>
          <p:cNvPr id="7" name="Picture 6" descr="WhatsApp Image 2023-09-18 at 11.10.41 PM"/>
          <p:cNvPicPr>
            <a:picLocks noChangeAspect="1"/>
          </p:cNvPicPr>
          <p:nvPr/>
        </p:nvPicPr>
        <p:blipFill>
          <a:blip r:embed="rId11"/>
          <a:srcRect t="-3028" r="-928"/>
          <a:stretch>
            <a:fillRect/>
          </a:stretch>
        </p:blipFill>
        <p:spPr>
          <a:xfrm>
            <a:off x="2140585" y="4090035"/>
            <a:ext cx="2803525" cy="2054860"/>
          </a:xfrm>
          <a:prstGeom prst="rect">
            <a:avLst/>
          </a:prstGeom>
        </p:spPr>
      </p:pic>
      <p:pic>
        <p:nvPicPr>
          <p:cNvPr id="9" name="Picture 8" descr="WhatsApp Image 2023-09-18 at 11.10.41 PM (2)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296150" y="4090035"/>
            <a:ext cx="2564765" cy="1861820"/>
          </a:xfrm>
          <a:prstGeom prst="rect">
            <a:avLst/>
          </a:prstGeom>
        </p:spPr>
      </p:pic>
      <p:sp>
        <p:nvSpPr>
          <p:cNvPr id="10" name="Rectangles 9"/>
          <p:cNvSpPr/>
          <p:nvPr/>
        </p:nvSpPr>
        <p:spPr>
          <a:xfrm>
            <a:off x="996315" y="1288415"/>
            <a:ext cx="988060" cy="119888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wrap="none" rtlCol="0" anchor="t">
            <a:spAutoFit/>
          </a:bodyPr>
          <a:p>
            <a:pPr algn="ctr"/>
            <a:r>
              <a:rPr lang="en-US" altLang="en-US" sz="7200" b="1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</a:rPr>
              <a:t>A.</a:t>
            </a:r>
            <a:endParaRPr lang="en-US" altLang="en-US" sz="7200" b="1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</a:endParaRPr>
          </a:p>
        </p:txBody>
      </p:sp>
      <p:sp>
        <p:nvSpPr>
          <p:cNvPr id="11" name="Rectangles 10"/>
          <p:cNvSpPr/>
          <p:nvPr/>
        </p:nvSpPr>
        <p:spPr>
          <a:xfrm>
            <a:off x="5626100" y="1288415"/>
            <a:ext cx="939800" cy="119888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wrap="none" rtlCol="0" anchor="t">
            <a:spAutoFit/>
          </a:bodyPr>
          <a:p>
            <a:pPr algn="ctr"/>
            <a:r>
              <a:rPr lang="en-US" altLang="en-US" sz="7200" b="1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</a:rPr>
              <a:t>B.</a:t>
            </a:r>
            <a:endParaRPr lang="en-US" altLang="en-US" sz="7200" b="1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</a:endParaRPr>
          </a:p>
        </p:txBody>
      </p:sp>
      <p:sp>
        <p:nvSpPr>
          <p:cNvPr id="12" name="Rectangles 11"/>
          <p:cNvSpPr/>
          <p:nvPr/>
        </p:nvSpPr>
        <p:spPr>
          <a:xfrm>
            <a:off x="743268" y="4421505"/>
            <a:ext cx="911225" cy="119888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wrap="none" rtlCol="0" anchor="t">
            <a:spAutoFit/>
          </a:bodyPr>
          <a:p>
            <a:pPr algn="ctr"/>
            <a:r>
              <a:rPr lang="en-US" altLang="en-US" sz="7200" b="1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</a:rPr>
              <a:t>C.</a:t>
            </a:r>
            <a:endParaRPr lang="en-US" altLang="en-US" sz="7200" b="1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</a:endParaRPr>
          </a:p>
        </p:txBody>
      </p:sp>
      <p:sp>
        <p:nvSpPr>
          <p:cNvPr id="13" name="Rectangles 12"/>
          <p:cNvSpPr/>
          <p:nvPr/>
        </p:nvSpPr>
        <p:spPr>
          <a:xfrm>
            <a:off x="5628323" y="4421505"/>
            <a:ext cx="983615" cy="119888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wrap="none" rtlCol="0" anchor="t">
            <a:spAutoFit/>
          </a:bodyPr>
          <a:p>
            <a:pPr algn="ctr"/>
            <a:r>
              <a:rPr lang="en-US" altLang="en-US" sz="7200" b="1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</a:rPr>
              <a:t>D.</a:t>
            </a:r>
            <a:endParaRPr lang="en-US" altLang="en-US" sz="7200" b="1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</a:endParaRPr>
          </a:p>
        </p:txBody>
      </p:sp>
    </p:spTree>
    <p:custDataLst>
      <p:tags r:id="rId13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4000"/>
                            </p:stCondLst>
                            <p:childTnLst>
                              <p:par>
                                <p:cTn id="8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3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4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5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16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1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18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A B C D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B C D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 A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C D B A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A B D C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तीर्थंकर के चिन्हों का क्रम बताइए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A B C D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B C D</a:t>
              </a:r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 A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C D B A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A B D C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तीर्थंकर के चिन्हों का क्रम बताइए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कायरों का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वीरों का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पापियों का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क्रोधियो का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marL="457200" lvl="1"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क्षमा किसका आभूषण है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?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कायरों का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290406"/>
            <a:ext cx="4524162" cy="946174"/>
            <a:chOff x="1452892" y="4155514"/>
            <a:chExt cx="4524162" cy="946174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229378" y="4155514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वीरों का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पापियों का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क्रोधियो का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marL="457200" lvl="1"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क्षमा किसका आभूषण है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?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विक्रम संवत 1891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शक 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संवत 1891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वीर निर्वाण</a:t>
            </a:r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 संवत 1891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सन 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1891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छहढाला की रचना किस समय हुई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विक्रम संवत 1891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शक 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संवत 1891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वीर निर्वाण</a:t>
            </a:r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 संवत 1891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सन 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1891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छहढाला की रचना किस समय हुई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 राजू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chemeClr val="tx1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12 योजन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15 योजन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50 योजन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सिद्धशिला सर्वर्थसिद्धि के विमान से कितनी ऊंचाई पर होती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 राजू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12 योजन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15 योजन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50 योजन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सिद्धशिला सर्वर्थसिद्धि के विमान से कितनी ऊंचाई पर होती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सरल सुबोध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लघुसमयसार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लघु नाटिका 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मोक्ष शास्त्र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छहढाला का दूसरा नाम क्या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288" y="4381083"/>
              <a:ext cx="49662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62 और 75</a:t>
              </a:r>
              <a:endParaRPr 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74 और 62</a:t>
              </a:r>
              <a:endParaRPr 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72 और 64</a:t>
            </a:r>
            <a:endParaRPr 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64 और 72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पुरुष और स्त्री में कितनी कलाएं होती है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सरल सुबोध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लघुसमयसार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लघु नाटिका 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मोक्ष शास्त्र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छहढाला का दूसरा नाम क्या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आ. आदि सागर 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आ. ज्ञानसागरजी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आ.विद्यासागर जी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 .शांतिसागरजी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मूक माटी महाकाव्य के रचयिता हैं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आ. आदि सागर 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आ. ज्ञानसागरजी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rPr>
              <a:t>आ.विद्यासागर जी</a:t>
            </a:r>
            <a:endParaRPr lang="en-US" altLang="hi-IN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 .शांतिसागरजी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मूक माटी महाकाव्य के रचयिता हैं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8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लाख योजन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4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लाख योजन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२ </a:t>
            </a:r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लाख</a:t>
            </a:r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 </a:t>
            </a:r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योजन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520837" y="417995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 लाख योजन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मेरु समान लोह गल जाय" इसमें आपको मेरु पर्वत की ऊंचाई?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8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लाख योजन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4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लाख योजन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२ </a:t>
            </a:r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लाख</a:t>
            </a:r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 </a:t>
            </a:r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योजन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520837" y="4179951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052" y="4380284"/>
              <a:ext cx="514350" cy="523875"/>
            </a:xfrm>
            <a:prstGeom prst="rect">
              <a:avLst/>
            </a:prstGeom>
            <a:grpFill/>
          </p:spPr>
          <p:txBody>
            <a:bodyPr wrap="square" rtlCol="0">
              <a:no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1 लाख योजन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मेरु समान लोह गल जाय" इसमें आपको मेरु पर्वत की ऊंचाई?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श्रवणकुमार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जरासंध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भरत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श्रीराम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थे? जिन्होंने अपने माता पिता को कंधों पर बिठाकर तीर्थों की यात्रा कराई थी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श्रवणकुमार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जरासंध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भरत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श्रीराम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वह कौन थे? जिन्होंने अपने माता पिता को कंधों पर बिठाकर तीर्थों की यात्रा कराई थी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आर्या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रोला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दोहा 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सोरठा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छहढाला के मंगलाचरण मैं कोनसा छंद है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आर्या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रोला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दोहा 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सोरठा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छहढाला के मंगलाचरण मैं कोनसा छंद है 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357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359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356 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358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तवार्थसूत्र में कितने सूत्र हैं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288" y="4381083"/>
              <a:ext cx="49662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62 और 75</a:t>
              </a:r>
              <a:endParaRPr 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74 और 62</a:t>
              </a:r>
              <a:endParaRPr 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de-AT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72 और 64</a:t>
            </a:r>
            <a:endParaRPr lang="de-AT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64 और 72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पुरुष और स्त्री में कितनी कलाएं होती है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357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359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356 </a:t>
            </a:r>
            <a:endParaRPr lang="hi-IN" altLang="en-US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358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तवार्थसूत्र में कितने सूत्र हैं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पुरुषोत्तम,सुप्रभ और मधुवैधव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त्रिपृष्ठ , विजया और अश्वग्रीव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 लक्ष्मण ,राम और रावण 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93185"/>
            <a:chOff x="1452892" y="4172004"/>
            <a:chExt cx="4524162" cy="9931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226838" y="42488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कृष्ण ,बलराम और जरासंध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आठवें नारायण, बलभद्र और प्रतिनारायण का नाम क्या है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पुरुषोत्तम,सुप्रभ और मधुवैधव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त्रिपृष्ठ , विजया और अश्वग्रीव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rPr>
              <a:t> लक्ष्मण ,राम और रावण </a:t>
            </a:r>
            <a:endParaRPr lang="en-US" altLang="hi-IN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93185"/>
            <a:chOff x="1452892" y="4172004"/>
            <a:chExt cx="4524162" cy="9931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226838" y="42488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कृष्ण ,बलराम और जरासंध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आठवें नारायण, बलभद्र और प्रतिनारायण का नाम क्या है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दोनों ही नहीं है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दोनों ही है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जैन ज्योग्राफी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जैन सिद्धांत दर्पण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गोपालदास जी बरैया की रचनाएं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दोनों ही नहीं है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दोनों ही है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जैन ज्योग्राफी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जैन सिद्धांत दर्पण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गोपालदास जी बरैया की रचनाएं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181 गाथाएं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183 गाथाएं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173 गाथाएं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171 गाथाएं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आ. जयसेन के अनुसार पंचास्तिकाय की गाथाओं की संख्या कितनी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181 गाथाएं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183 गाथाएं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173 गाथाएं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171 गाथाएं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आ. जयसेन के अनुसार पंचास्तिकाय की गाथाओं की संख्या कितनी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लाभ्याभास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 लक्ष्याभास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लक्षणाभास 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लक्ष्मणाभास 	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अव्याप्ति , अतिव्याप्ति और असंभव किन के भेद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लाभ्याभास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 लक्ष्याभास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rPr>
              <a:t>लक्षणाभास </a:t>
            </a:r>
            <a:endParaRPr lang="en-US" altLang="hi-IN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लक्ष्मणाभास 	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अव्याप्ति , अतिव्याप्ति और असंभव किन के भेद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पुष्पदंत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धर्मनाथ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वासुपूज्य 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महावीर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ऐसे तीर्थंकर का नाम बताओ, जिनके पांचों कल्याणक एक स्थान पर ही हुए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ext Box 1"/>
          <p:cNvSpPr txBox="1"/>
          <p:nvPr/>
        </p:nvSpPr>
        <p:spPr>
          <a:xfrm>
            <a:off x="1329055" y="2440305"/>
            <a:ext cx="9873615" cy="1568450"/>
          </a:xfrm>
          <a:prstGeom prst="rect">
            <a:avLst/>
          </a:prstGeom>
          <a:solidFill>
            <a:srgbClr val="FFC000"/>
          </a:solidFill>
        </p:spPr>
        <p:txBody>
          <a:bodyPr wrap="square" rtlCol="0">
            <a:spAutoFit/>
          </a:bodyPr>
          <a:p>
            <a:r>
              <a:rPr lang="en-US" sz="480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rPr>
              <a:t>धारा मनुष तन महादुर्लभ, सुकुल आयु निरोगता ।</a:t>
            </a:r>
            <a:endParaRPr lang="en-US" sz="480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</a:endParaRPr>
          </a:p>
          <a:p>
            <a:r>
              <a:rPr lang="en-US" sz="480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rPr>
              <a:t> </a:t>
            </a:r>
            <a:r>
              <a:rPr lang="hi-IN" altLang="en-US" sz="480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rPr>
              <a:t>   </a:t>
            </a:r>
            <a:r>
              <a:rPr lang="en-US" sz="480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rPr>
              <a:t>श्रीजैनवानी तत्त्वज्ञानी, भई विषय-पयोगता ।।</a:t>
            </a:r>
            <a:endParaRPr lang="en-US" sz="480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</p:spTree>
    <p:custDataLst>
      <p:tags r:id="rId2"/>
    </p:custData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वासुपूज्य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धर्मनाथ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पुष्पदंत</a:t>
            </a:r>
            <a:endParaRPr lang="en-US" altLang="hi-IN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महावीर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ऐसे तीर्थंकर का नाम बताओ, जिनके पांचों कल्याणक एक स्थान पर ही हुए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नेमिनाथ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शांतिनाथ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मल्लिनाथ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नमिनाथ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पांच पांडवों की कहानी कौन से तीर्थंकर के काल की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prstGeom prst="flowChartTerminator">
              <a:avLst/>
            </a:pr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4512" y="4277414"/>
              <a:ext cx="632460" cy="674838"/>
            </a:xfrm>
            <a:prstGeom prst="flowChartTerminator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flowChartTerminator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नेमिनाथ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शांतिनाथ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मल्लिनाथ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नमिनाथ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पांच पांडवों की कहानी कौन से तीर्थंकर के काल की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9 घँटे 5 मिनट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7 घँटे 3 मिनट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8 घँटे 2 मिनट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7 घँटे 12 मिनट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तीर्थंकर की दिव्यध्वनि कितने समय खिरती 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4"/>
            <a:chOff x="1452892" y="4172004"/>
            <a:chExt cx="4524162" cy="929684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05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457" y="4185339"/>
              <a:ext cx="3808095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9 घँटे 5 मिनट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7 घँटे 3 मिनट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8 घँटे 2 मिनट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7 घँटे 12 मिनट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तीर्थंकर की दिव्यध्वनि कितने समय खिरती 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5"/>
            <p:extLst>
              <p:ext uri="{DAA4B4D4-6D71-4841-9C94-3DE7FCFB9230}">
                <p14:media xmlns:p14="http://schemas.microsoft.com/office/powerpoint/2010/main" r:embed="rId6">
                  <p14:trim end="6694.187988"/>
                  <p14:fade out="750.000000"/>
                </p14:media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7"/>
            <p:extLst>
              <p:ext uri="{DAA4B4D4-6D71-4841-9C94-3DE7FCFB9230}">
                <p14:media xmlns:p14="http://schemas.microsoft.com/office/powerpoint/2010/main" r:embed="rId8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  <p:sp>
        <p:nvSpPr>
          <p:cNvPr id="5" name="Text Box 4"/>
          <p:cNvSpPr txBox="1"/>
          <p:nvPr/>
        </p:nvSpPr>
        <p:spPr>
          <a:xfrm>
            <a:off x="1334770" y="2145665"/>
            <a:ext cx="9523095" cy="1445260"/>
          </a:xfrm>
          <a:prstGeom prst="rect">
            <a:avLst/>
          </a:prstGeom>
          <a:solidFill>
            <a:srgbClr val="FFC000"/>
          </a:solidFill>
        </p:spPr>
        <p:txBody>
          <a:bodyPr wrap="square" rtlCol="0">
            <a:spAutoFit/>
          </a:bodyPr>
          <a:p>
            <a:pPr indent="457200" algn="ctr"/>
            <a:r>
              <a:rPr lang="hi-IN" altLang="en-US" sz="4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एही सोलह भावना, सहित धरै व्रत जोय । </a:t>
            </a:r>
            <a:endParaRPr lang="hi-IN" altLang="en-US" sz="4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</a:endParaRPr>
          </a:p>
          <a:p>
            <a:pPr indent="457200" algn="ctr"/>
            <a:r>
              <a:rPr lang="hi-IN" altLang="en-US" sz="4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देव-इन्द्र-नर-वंद्य-पद,द्यानत शिव-पद होय ।।</a:t>
            </a:r>
            <a:endParaRPr lang="hi-IN" altLang="en-US" sz="4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</p:spTree>
    <p:custDataLst>
      <p:tags r:id="rId9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4000"/>
                            </p:stCondLst>
                            <p:childTnLst>
                              <p:par>
                                <p:cTn id="8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10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1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1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7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8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9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चंद्रप्रभ भगवान पूजन,वृंदावनदास 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सोलहकरण पूजन , द्यानतराय जी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पंचमेरू पूजन , दौलतराम जी 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दशलक्षण पूजन , भूधरदास 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उक्त पंक्ति कहा की और किस के द्वारा लिखी गई हैं?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चंद्रप्रभ भगवान पूजन,वृंदावनदास 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 सोलहकरण पूजन , द्यानतराय जी 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पंचमेरू पूजन , दौलतराम जी 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दशलक्षण पूजन , भूधरदास 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उक्त पंक्ति कहा की और किस के द्वारा लिखी गई हैं?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5"/>
            <p:extLst>
              <p:ext uri="{DAA4B4D4-6D71-4841-9C94-3DE7FCFB9230}">
                <p14:media xmlns:p14="http://schemas.microsoft.com/office/powerpoint/2010/main" r:embed="rId6">
                  <p14:trim end="6694.187988"/>
                  <p14:fade out="750.000000"/>
                </p14:media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7"/>
            <p:extLst>
              <p:ext uri="{DAA4B4D4-6D71-4841-9C94-3DE7FCFB9230}">
                <p14:media xmlns:p14="http://schemas.microsoft.com/office/powerpoint/2010/main" r:embed="rId8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  <p:sp>
        <p:nvSpPr>
          <p:cNvPr id="6" name="Text Box 5"/>
          <p:cNvSpPr txBox="1"/>
          <p:nvPr/>
        </p:nvSpPr>
        <p:spPr>
          <a:xfrm>
            <a:off x="2044700" y="2389505"/>
            <a:ext cx="8768715" cy="1391920"/>
          </a:xfrm>
          <a:prstGeom prst="rect">
            <a:avLst/>
          </a:prstGeom>
          <a:solidFill>
            <a:srgbClr val="FFC000"/>
          </a:solidFill>
        </p:spPr>
        <p:txBody>
          <a:bodyPr wrap="square" rtlCol="0">
            <a:noAutofit/>
          </a:bodyPr>
          <a:p>
            <a:r>
              <a:rPr lang="en-US" sz="4400">
                <a:latin typeface="Aparajita" panose="020B0604020202020204" charset="0"/>
                <a:cs typeface="Aparajita" panose="020B0604020202020204" charset="0"/>
              </a:rPr>
              <a:t>लोचन सुरसना घ्राण उर, उत्साह के करतार हैं मोपै न उपमा जाय वरणी, सकल फल गुणसार हैं</a:t>
            </a:r>
            <a:endParaRPr lang="en-US" sz="4400">
              <a:latin typeface="Aparajita" panose="020B0604020202020204" charset="0"/>
              <a:cs typeface="Aparajita" panose="020B0604020202020204" charset="0"/>
            </a:endParaRPr>
          </a:p>
        </p:txBody>
      </p:sp>
    </p:spTree>
    <p:custDataLst>
      <p:tags r:id="rId9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4000"/>
                            </p:stCondLst>
                            <p:childTnLst>
                              <p:par>
                                <p:cTn id="8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10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1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1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7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8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9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मंगतराय 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दौलतराम जी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द्यानतराय जी 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वृंदावनदास 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उक्त पंक्ति किस कवि की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929685"/>
            <a:chOff x="1452892" y="4172004"/>
            <a:chExt cx="4524162" cy="92968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717288" y="4381083"/>
              <a:ext cx="49662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उत्तम तप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5"/>
            <a:chOff x="1452892" y="4172004"/>
            <a:chExt cx="4524162" cy="929685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उत्तम त्याग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उत्तम आर्जव </a:t>
            </a:r>
            <a:endParaRPr lang="hi-IN" altLang="de-AT" sz="2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r>
                <a:rPr lang="hi-IN" altLang="de-AT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उत्तम मार्दव </a:t>
              </a:r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endParaRPr lang="hi-IN" altLang="de-AT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algn="ctr"/>
              <a:r>
                <a:rPr lang="hi-IN" altLang="en-US" sz="240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उक्त पंक्ति किस धर्म की है ?</a:t>
              </a:r>
              <a:endParaRPr lang="hi-IN" altLang="en-US" sz="2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मंगतराय 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दौलतराम जी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rgbClr val="92D050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chemeClr val="tx1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rPr>
              <a:t>द्यानतराय जी </a:t>
            </a:r>
            <a:endParaRPr lang="en-US" altLang="hi-IN" sz="2400" dirty="0">
              <a:solidFill>
                <a:schemeClr val="tx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वृंदावनदास जी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उक्त पंक्ति किस कवि की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अनंत गुण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सुगति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भोगभूमि या शिवसुख 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अंतर –बाहर शत्रु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जहां उत्तम क्षमा होती है , वहां क्या नहीं होता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अनंत गुण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सुगति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rPr>
              <a:t>भोगभूमि या शिवसुख 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अंतर –बाहर शत्रु 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जहां उत्तम क्षमा होती है , वहां क्या नहीं होता है ?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अप्रप्त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अनंतानुबंधी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प्रत्याख्यान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संज्वलन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आत्मा की अरुचि का नाम क्या है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अप्रप्त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अनंतानुबंधी</a:t>
              </a:r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 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प्रत्याख्यान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संज्वलन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आत्मा की अरुचि का नाम क्या है ? </a:t>
              </a:r>
              <a:endParaRPr lang="hi-IN" altLang="en-US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4- 10 गुणस्थान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4- 12 गुणस्थान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6 - 10 गुणस्थान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4 - 11 गुणस्थान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अंतरात्मा का कोनसा गुणस्थान होता है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?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4- 10 गुणस्थान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  <a:solidFill>
            <a:srgbClr val="92D050"/>
          </a:solidFill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4- 12 गुणस्थान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6 - 10 गुणस्थान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4 - 11 गुणस्थान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hi-IN" altLang="en-US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अंतरात्मा का कोनसा गुणस्थान होता है</a:t>
              </a:r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 ?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लान्तव-कापिष्ठ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आनत- प्रणात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सौधर्म -ऐशान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आरण - अच्युत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पहले दो स्वर्ग के क्या नाम है ?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लान्तव-कापिष्ठ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आनत- प्रणात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सौधर्म -ऐशान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  <a:solidFill>
            <a:srgbClr val="92D050"/>
          </a:solidFill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grp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chemeClr val="tx1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chemeClr val="tx1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grp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tx1"/>
                  </a:solidFill>
                  <a:latin typeface="Aparajita" panose="020B0604020202020204" charset="0"/>
                  <a:cs typeface="Aparajita" panose="020B0604020202020204" charset="0"/>
                </a:rPr>
                <a:t>आरण - अच्युत</a:t>
              </a:r>
              <a:endParaRPr lang="en-US" altLang="hi-IN" sz="2400" dirty="0">
                <a:solidFill>
                  <a:schemeClr val="tx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पहले दो स्वर्ग के क्या नाम है ?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Background image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66040"/>
            <a:ext cx="12192000" cy="6858000"/>
          </a:xfrm>
          <a:prstGeom prst="rect">
            <a:avLst/>
          </a:prstGeom>
        </p:spPr>
      </p:pic>
      <p:cxnSp>
        <p:nvCxnSpPr>
          <p:cNvPr id="54" name="Answer Line 2"/>
          <p:cNvCxnSpPr/>
          <p:nvPr/>
        </p:nvCxnSpPr>
        <p:spPr>
          <a:xfrm>
            <a:off x="2272" y="5782749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5" name="Answer D"/>
          <p:cNvGrpSpPr/>
          <p:nvPr/>
        </p:nvGrpSpPr>
        <p:grpSpPr>
          <a:xfrm>
            <a:off x="6276671" y="5306896"/>
            <a:ext cx="4524162" cy="1000125"/>
            <a:chOff x="1452892" y="4172004"/>
            <a:chExt cx="4524162" cy="1000125"/>
          </a:xfrm>
        </p:grpSpPr>
        <p:sp>
          <p:nvSpPr>
            <p:cNvPr id="57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58" name="D"/>
            <p:cNvSpPr txBox="1"/>
            <p:nvPr/>
          </p:nvSpPr>
          <p:spPr>
            <a:xfrm>
              <a:off x="1578622" y="4380919"/>
              <a:ext cx="632460" cy="5219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D: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59" name="#sl-pollanswer(3)"/>
            <p:cNvSpPr txBox="1"/>
            <p:nvPr/>
          </p:nvSpPr>
          <p:spPr>
            <a:xfrm>
              <a:off x="2019312" y="4255824"/>
              <a:ext cx="383794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1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grpSp>
        <p:nvGrpSpPr>
          <p:cNvPr id="60" name="Answer C"/>
          <p:cNvGrpSpPr/>
          <p:nvPr/>
        </p:nvGrpSpPr>
        <p:grpSpPr>
          <a:xfrm>
            <a:off x="1455164" y="5306896"/>
            <a:ext cx="4524162" cy="929684"/>
            <a:chOff x="1452892" y="4172004"/>
            <a:chExt cx="4524162" cy="929684"/>
          </a:xfrm>
        </p:grpSpPr>
        <p:sp>
          <p:nvSpPr>
            <p:cNvPr id="61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63" name="C"/>
            <p:cNvSpPr txBox="1"/>
            <p:nvPr/>
          </p:nvSpPr>
          <p:spPr>
            <a:xfrm>
              <a:off x="1717288" y="4381083"/>
              <a:ext cx="51184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C: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64" name="#sl-pollanswer(2)"/>
            <p:cNvSpPr txBox="1"/>
            <p:nvPr/>
          </p:nvSpPr>
          <p:spPr>
            <a:xfrm>
              <a:off x="2163457" y="4185339"/>
              <a:ext cx="3540760" cy="916305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  <a:sym typeface="+mn-ea"/>
                </a:rPr>
                <a:t>8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endParaRPr>
            </a:p>
          </p:txBody>
        </p:sp>
      </p:grpSp>
      <p:cxnSp>
        <p:nvCxnSpPr>
          <p:cNvPr id="27" name="Answer Line 1"/>
          <p:cNvCxnSpPr/>
          <p:nvPr/>
        </p:nvCxnSpPr>
        <p:spPr>
          <a:xfrm>
            <a:off x="0" y="4654534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Answer B Background"/>
          <p:cNvSpPr/>
          <p:nvPr/>
        </p:nvSpPr>
        <p:spPr>
          <a:xfrm>
            <a:off x="6274399" y="4178681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sp>
        <p:nvSpPr>
          <p:cNvPr id="52" name="Answer B Indicator"/>
          <p:cNvSpPr txBox="1"/>
          <p:nvPr/>
        </p:nvSpPr>
        <p:spPr>
          <a:xfrm>
            <a:off x="6538795" y="4387760"/>
            <a:ext cx="4966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rPr>
              <a:t>B:</a:t>
            </a:r>
            <a:endParaRPr lang="de-AT" sz="2800" b="1" dirty="0">
              <a:solidFill>
                <a:srgbClr val="FFC000"/>
              </a:solidFill>
              <a:latin typeface="Abadi Extra Light" panose="020B0204020104020204" pitchFamily="34" charset="0"/>
            </a:endParaRPr>
          </a:p>
        </p:txBody>
      </p:sp>
      <p:sp>
        <p:nvSpPr>
          <p:cNvPr id="53" name="#sl-pollanswer(1)"/>
          <p:cNvSpPr txBox="1"/>
          <p:nvPr/>
        </p:nvSpPr>
        <p:spPr>
          <a:xfrm>
            <a:off x="6984845" y="4192036"/>
            <a:ext cx="3378818" cy="916330"/>
          </a:xfrm>
          <a:prstGeom prst="rect">
            <a:avLst/>
          </a:prstGeom>
          <a:noFill/>
        </p:spPr>
        <p:txBody>
          <a:bodyPr wrap="square" rtlCol="0" anchor="ctr" anchorCtr="0">
            <a:normAutofit/>
          </a:bodyPr>
          <a:lstStyle/>
          <a:p>
            <a:r>
              <a: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  <a:sym typeface="+mn-ea"/>
              </a:rPr>
              <a:t>3</a:t>
            </a:r>
            <a:endParaRPr lang="en-US" altLang="hi-IN" sz="2400" dirty="0">
              <a:solidFill>
                <a:schemeClr val="bg1"/>
              </a:solidFill>
              <a:latin typeface="Aparajita" panose="020B0604020202020204" charset="0"/>
              <a:cs typeface="Aparajita" panose="020B0604020202020204" charset="0"/>
              <a:sym typeface="+mn-ea"/>
            </a:endParaRPr>
          </a:p>
        </p:txBody>
      </p:sp>
      <p:sp>
        <p:nvSpPr>
          <p:cNvPr id="37" name="Answer B Foreground"/>
          <p:cNvSpPr/>
          <p:nvPr/>
        </p:nvSpPr>
        <p:spPr>
          <a:xfrm>
            <a:off x="6289112" y="4169735"/>
            <a:ext cx="4524162" cy="929684"/>
          </a:xfrm>
          <a:custGeom>
            <a:avLst/>
            <a:gdLst>
              <a:gd name="connsiteX0" fmla="*/ 0 w 10000"/>
              <a:gd name="connsiteY0" fmla="*/ 5000 h 10000"/>
              <a:gd name="connsiteX1" fmla="*/ 2000 w 10000"/>
              <a:gd name="connsiteY1" fmla="*/ 0 h 10000"/>
              <a:gd name="connsiteX2" fmla="*/ 8000 w 10000"/>
              <a:gd name="connsiteY2" fmla="*/ 0 h 10000"/>
              <a:gd name="connsiteX3" fmla="*/ 10000 w 10000"/>
              <a:gd name="connsiteY3" fmla="*/ 5000 h 10000"/>
              <a:gd name="connsiteX4" fmla="*/ 8000 w 10000"/>
              <a:gd name="connsiteY4" fmla="*/ 10000 h 10000"/>
              <a:gd name="connsiteX5" fmla="*/ 2000 w 10000"/>
              <a:gd name="connsiteY5" fmla="*/ 10000 h 10000"/>
              <a:gd name="connsiteX6" fmla="*/ 0 w 10000"/>
              <a:gd name="connsiteY6" fmla="*/ 5000 h 10000"/>
              <a:gd name="connsiteX0-1" fmla="*/ 0 w 10000"/>
              <a:gd name="connsiteY0-2" fmla="*/ 5000 h 10000"/>
              <a:gd name="connsiteX1-3" fmla="*/ 2000 w 10000"/>
              <a:gd name="connsiteY1-4" fmla="*/ 0 h 10000"/>
              <a:gd name="connsiteX2-5" fmla="*/ 8000 w 10000"/>
              <a:gd name="connsiteY2-6" fmla="*/ 0 h 10000"/>
              <a:gd name="connsiteX3-7" fmla="*/ 10000 w 10000"/>
              <a:gd name="connsiteY3-8" fmla="*/ 5000 h 10000"/>
              <a:gd name="connsiteX4-9" fmla="*/ 8000 w 10000"/>
              <a:gd name="connsiteY4-10" fmla="*/ 10000 h 10000"/>
              <a:gd name="connsiteX5-11" fmla="*/ 2000 w 10000"/>
              <a:gd name="connsiteY5-12" fmla="*/ 10000 h 10000"/>
              <a:gd name="connsiteX6-13" fmla="*/ 0 w 10000"/>
              <a:gd name="connsiteY6-14" fmla="*/ 5000 h 10000"/>
              <a:gd name="connsiteX0-15" fmla="*/ 0 w 10000"/>
              <a:gd name="connsiteY0-16" fmla="*/ 5114 h 10114"/>
              <a:gd name="connsiteX1-17" fmla="*/ 2000 w 10000"/>
              <a:gd name="connsiteY1-18" fmla="*/ 114 h 10114"/>
              <a:gd name="connsiteX2-19" fmla="*/ 8000 w 10000"/>
              <a:gd name="connsiteY2-20" fmla="*/ 114 h 10114"/>
              <a:gd name="connsiteX3-21" fmla="*/ 10000 w 10000"/>
              <a:gd name="connsiteY3-22" fmla="*/ 5114 h 10114"/>
              <a:gd name="connsiteX4-23" fmla="*/ 8000 w 10000"/>
              <a:gd name="connsiteY4-24" fmla="*/ 10114 h 10114"/>
              <a:gd name="connsiteX5-25" fmla="*/ 2000 w 10000"/>
              <a:gd name="connsiteY5-26" fmla="*/ 10114 h 10114"/>
              <a:gd name="connsiteX6-27" fmla="*/ 0 w 10000"/>
              <a:gd name="connsiteY6-28" fmla="*/ 5114 h 10114"/>
              <a:gd name="connsiteX0-29" fmla="*/ 0 w 10000"/>
              <a:gd name="connsiteY0-30" fmla="*/ 5114 h 10127"/>
              <a:gd name="connsiteX1-31" fmla="*/ 2000 w 10000"/>
              <a:gd name="connsiteY1-32" fmla="*/ 114 h 10127"/>
              <a:gd name="connsiteX2-33" fmla="*/ 8000 w 10000"/>
              <a:gd name="connsiteY2-34" fmla="*/ 114 h 10127"/>
              <a:gd name="connsiteX3-35" fmla="*/ 10000 w 10000"/>
              <a:gd name="connsiteY3-36" fmla="*/ 5114 h 10127"/>
              <a:gd name="connsiteX4-37" fmla="*/ 8000 w 10000"/>
              <a:gd name="connsiteY4-38" fmla="*/ 10114 h 10127"/>
              <a:gd name="connsiteX5-39" fmla="*/ 2000 w 10000"/>
              <a:gd name="connsiteY5-40" fmla="*/ 10114 h 10127"/>
              <a:gd name="connsiteX6-41" fmla="*/ 0 w 10000"/>
              <a:gd name="connsiteY6-42" fmla="*/ 5114 h 10127"/>
              <a:gd name="connsiteX0-43" fmla="*/ 0 w 10000"/>
              <a:gd name="connsiteY0-44" fmla="*/ 5114 h 10287"/>
              <a:gd name="connsiteX1-45" fmla="*/ 2000 w 10000"/>
              <a:gd name="connsiteY1-46" fmla="*/ 114 h 10287"/>
              <a:gd name="connsiteX2-47" fmla="*/ 8000 w 10000"/>
              <a:gd name="connsiteY2-48" fmla="*/ 114 h 10287"/>
              <a:gd name="connsiteX3-49" fmla="*/ 10000 w 10000"/>
              <a:gd name="connsiteY3-50" fmla="*/ 5114 h 10287"/>
              <a:gd name="connsiteX4-51" fmla="*/ 8000 w 10000"/>
              <a:gd name="connsiteY4-52" fmla="*/ 10114 h 10287"/>
              <a:gd name="connsiteX5-53" fmla="*/ 2000 w 10000"/>
              <a:gd name="connsiteY5-54" fmla="*/ 10114 h 10287"/>
              <a:gd name="connsiteX6-55" fmla="*/ 0 w 10000"/>
              <a:gd name="connsiteY6-56" fmla="*/ 5114 h 10287"/>
              <a:gd name="connsiteX0-57" fmla="*/ 0 w 10000"/>
              <a:gd name="connsiteY0-58" fmla="*/ 5114 h 10287"/>
              <a:gd name="connsiteX1-59" fmla="*/ 2000 w 10000"/>
              <a:gd name="connsiteY1-60" fmla="*/ 114 h 10287"/>
              <a:gd name="connsiteX2-61" fmla="*/ 8000 w 10000"/>
              <a:gd name="connsiteY2-62" fmla="*/ 114 h 10287"/>
              <a:gd name="connsiteX3-63" fmla="*/ 10000 w 10000"/>
              <a:gd name="connsiteY3-64" fmla="*/ 5114 h 10287"/>
              <a:gd name="connsiteX4-65" fmla="*/ 8000 w 10000"/>
              <a:gd name="connsiteY4-66" fmla="*/ 10114 h 10287"/>
              <a:gd name="connsiteX5-67" fmla="*/ 2000 w 10000"/>
              <a:gd name="connsiteY5-68" fmla="*/ 10114 h 10287"/>
              <a:gd name="connsiteX6-69" fmla="*/ 0 w 10000"/>
              <a:gd name="connsiteY6-70" fmla="*/ 5114 h 10287"/>
              <a:gd name="connsiteX0-71" fmla="*/ 0 w 10000"/>
              <a:gd name="connsiteY0-72" fmla="*/ 5114 h 10243"/>
              <a:gd name="connsiteX1-73" fmla="*/ 2000 w 10000"/>
              <a:gd name="connsiteY1-74" fmla="*/ 114 h 10243"/>
              <a:gd name="connsiteX2-75" fmla="*/ 8000 w 10000"/>
              <a:gd name="connsiteY2-76" fmla="*/ 114 h 10243"/>
              <a:gd name="connsiteX3-77" fmla="*/ 10000 w 10000"/>
              <a:gd name="connsiteY3-78" fmla="*/ 5114 h 10243"/>
              <a:gd name="connsiteX4-79" fmla="*/ 7983 w 10000"/>
              <a:gd name="connsiteY4-80" fmla="*/ 10069 h 10243"/>
              <a:gd name="connsiteX5-81" fmla="*/ 2000 w 10000"/>
              <a:gd name="connsiteY5-82" fmla="*/ 10114 h 10243"/>
              <a:gd name="connsiteX6-83" fmla="*/ 0 w 10000"/>
              <a:gd name="connsiteY6-84" fmla="*/ 5114 h 10243"/>
              <a:gd name="connsiteX0-85" fmla="*/ 0 w 10000"/>
              <a:gd name="connsiteY0-86" fmla="*/ 5114 h 10127"/>
              <a:gd name="connsiteX1-87" fmla="*/ 2000 w 10000"/>
              <a:gd name="connsiteY1-88" fmla="*/ 114 h 10127"/>
              <a:gd name="connsiteX2-89" fmla="*/ 8000 w 10000"/>
              <a:gd name="connsiteY2-90" fmla="*/ 114 h 10127"/>
              <a:gd name="connsiteX3-91" fmla="*/ 10000 w 10000"/>
              <a:gd name="connsiteY3-92" fmla="*/ 5114 h 10127"/>
              <a:gd name="connsiteX4-93" fmla="*/ 7983 w 10000"/>
              <a:gd name="connsiteY4-94" fmla="*/ 10069 h 10127"/>
              <a:gd name="connsiteX5-95" fmla="*/ 2000 w 10000"/>
              <a:gd name="connsiteY5-96" fmla="*/ 10114 h 10127"/>
              <a:gd name="connsiteX6-97" fmla="*/ 0 w 10000"/>
              <a:gd name="connsiteY6-98" fmla="*/ 5114 h 10127"/>
              <a:gd name="connsiteX0-99" fmla="*/ 0 w 10000"/>
              <a:gd name="connsiteY0-100" fmla="*/ 5114 h 10127"/>
              <a:gd name="connsiteX1-101" fmla="*/ 2000 w 10000"/>
              <a:gd name="connsiteY1-102" fmla="*/ 114 h 10127"/>
              <a:gd name="connsiteX2-103" fmla="*/ 8000 w 10000"/>
              <a:gd name="connsiteY2-104" fmla="*/ 114 h 10127"/>
              <a:gd name="connsiteX3-105" fmla="*/ 10000 w 10000"/>
              <a:gd name="connsiteY3-106" fmla="*/ 5114 h 10127"/>
              <a:gd name="connsiteX4-107" fmla="*/ 7983 w 10000"/>
              <a:gd name="connsiteY4-108" fmla="*/ 10069 h 10127"/>
              <a:gd name="connsiteX5-109" fmla="*/ 2000 w 10000"/>
              <a:gd name="connsiteY5-110" fmla="*/ 10114 h 10127"/>
              <a:gd name="connsiteX6-111" fmla="*/ 0 w 10000"/>
              <a:gd name="connsiteY6-112" fmla="*/ 5114 h 10127"/>
              <a:gd name="connsiteX0-113" fmla="*/ 0 w 10000"/>
              <a:gd name="connsiteY0-114" fmla="*/ 5001 h 10014"/>
              <a:gd name="connsiteX1-115" fmla="*/ 2000 w 10000"/>
              <a:gd name="connsiteY1-116" fmla="*/ 1 h 10014"/>
              <a:gd name="connsiteX2-117" fmla="*/ 8000 w 10000"/>
              <a:gd name="connsiteY2-118" fmla="*/ 1 h 10014"/>
              <a:gd name="connsiteX3-119" fmla="*/ 10000 w 10000"/>
              <a:gd name="connsiteY3-120" fmla="*/ 5001 h 10014"/>
              <a:gd name="connsiteX4-121" fmla="*/ 7983 w 10000"/>
              <a:gd name="connsiteY4-122" fmla="*/ 9956 h 10014"/>
              <a:gd name="connsiteX5-123" fmla="*/ 2000 w 10000"/>
              <a:gd name="connsiteY5-124" fmla="*/ 10001 h 10014"/>
              <a:gd name="connsiteX6-125" fmla="*/ 0 w 10000"/>
              <a:gd name="connsiteY6-126" fmla="*/ 5001 h 10014"/>
              <a:gd name="connsiteX0-127" fmla="*/ 0 w 9246"/>
              <a:gd name="connsiteY0-128" fmla="*/ 5001 h 10014"/>
              <a:gd name="connsiteX1-129" fmla="*/ 2000 w 9246"/>
              <a:gd name="connsiteY1-130" fmla="*/ 1 h 10014"/>
              <a:gd name="connsiteX2-131" fmla="*/ 8000 w 9246"/>
              <a:gd name="connsiteY2-132" fmla="*/ 1 h 10014"/>
              <a:gd name="connsiteX3-133" fmla="*/ 9246 w 9246"/>
              <a:gd name="connsiteY3-134" fmla="*/ 5294 h 10014"/>
              <a:gd name="connsiteX4-135" fmla="*/ 7983 w 9246"/>
              <a:gd name="connsiteY4-136" fmla="*/ 9956 h 10014"/>
              <a:gd name="connsiteX5-137" fmla="*/ 2000 w 9246"/>
              <a:gd name="connsiteY5-138" fmla="*/ 10001 h 10014"/>
              <a:gd name="connsiteX6-139" fmla="*/ 0 w 9246"/>
              <a:gd name="connsiteY6-140" fmla="*/ 5001 h 10014"/>
              <a:gd name="connsiteX0-141" fmla="*/ 0 w 9248"/>
              <a:gd name="connsiteY0-142" fmla="*/ 5287 h 10001"/>
              <a:gd name="connsiteX1-143" fmla="*/ 1411 w 9248"/>
              <a:gd name="connsiteY1-144" fmla="*/ 1 h 10001"/>
              <a:gd name="connsiteX2-145" fmla="*/ 7900 w 9248"/>
              <a:gd name="connsiteY2-146" fmla="*/ 1 h 10001"/>
              <a:gd name="connsiteX3-147" fmla="*/ 9248 w 9248"/>
              <a:gd name="connsiteY3-148" fmla="*/ 5287 h 10001"/>
              <a:gd name="connsiteX4-149" fmla="*/ 7882 w 9248"/>
              <a:gd name="connsiteY4-150" fmla="*/ 9942 h 10001"/>
              <a:gd name="connsiteX5-151" fmla="*/ 1411 w 9248"/>
              <a:gd name="connsiteY5-152" fmla="*/ 9987 h 10001"/>
              <a:gd name="connsiteX6-153" fmla="*/ 0 w 9248"/>
              <a:gd name="connsiteY6-154" fmla="*/ 5287 h 10001"/>
              <a:gd name="connsiteX0-155" fmla="*/ 0 w 9687"/>
              <a:gd name="connsiteY0-156" fmla="*/ 5286 h 10000"/>
              <a:gd name="connsiteX1-157" fmla="*/ 1526 w 9687"/>
              <a:gd name="connsiteY1-158" fmla="*/ 1 h 10000"/>
              <a:gd name="connsiteX2-159" fmla="*/ 8542 w 9687"/>
              <a:gd name="connsiteY2-160" fmla="*/ 1 h 10000"/>
              <a:gd name="connsiteX3-161" fmla="*/ 9687 w 9687"/>
              <a:gd name="connsiteY3-162" fmla="*/ 5392 h 10000"/>
              <a:gd name="connsiteX4-163" fmla="*/ 8523 w 9687"/>
              <a:gd name="connsiteY4-164" fmla="*/ 9941 h 10000"/>
              <a:gd name="connsiteX5-165" fmla="*/ 1526 w 9687"/>
              <a:gd name="connsiteY5-166" fmla="*/ 9986 h 10000"/>
              <a:gd name="connsiteX6-167" fmla="*/ 0 w 9687"/>
              <a:gd name="connsiteY6-168" fmla="*/ 5286 h 10000"/>
              <a:gd name="connsiteX0-169" fmla="*/ 0 w 10000"/>
              <a:gd name="connsiteY0-170" fmla="*/ 5286 h 10000"/>
              <a:gd name="connsiteX1-171" fmla="*/ 1575 w 10000"/>
              <a:gd name="connsiteY1-172" fmla="*/ 1 h 10000"/>
              <a:gd name="connsiteX2-173" fmla="*/ 8818 w 10000"/>
              <a:gd name="connsiteY2-174" fmla="*/ 1 h 10000"/>
              <a:gd name="connsiteX3-175" fmla="*/ 10000 w 10000"/>
              <a:gd name="connsiteY3-176" fmla="*/ 5392 h 10000"/>
              <a:gd name="connsiteX4-177" fmla="*/ 8798 w 10000"/>
              <a:gd name="connsiteY4-178" fmla="*/ 9941 h 10000"/>
              <a:gd name="connsiteX5-179" fmla="*/ 1575 w 10000"/>
              <a:gd name="connsiteY5-180" fmla="*/ 9986 h 10000"/>
              <a:gd name="connsiteX6-181" fmla="*/ 0 w 10000"/>
              <a:gd name="connsiteY6-182" fmla="*/ 5286 h 10000"/>
              <a:gd name="connsiteX0-183" fmla="*/ 0 w 10000"/>
              <a:gd name="connsiteY0-184" fmla="*/ 5286 h 10000"/>
              <a:gd name="connsiteX1-185" fmla="*/ 1575 w 10000"/>
              <a:gd name="connsiteY1-186" fmla="*/ 1 h 10000"/>
              <a:gd name="connsiteX2-187" fmla="*/ 8818 w 10000"/>
              <a:gd name="connsiteY2-188" fmla="*/ 1 h 10000"/>
              <a:gd name="connsiteX3-189" fmla="*/ 10000 w 10000"/>
              <a:gd name="connsiteY3-190" fmla="*/ 5392 h 10000"/>
              <a:gd name="connsiteX4-191" fmla="*/ 8798 w 10000"/>
              <a:gd name="connsiteY4-192" fmla="*/ 9941 h 10000"/>
              <a:gd name="connsiteX5-193" fmla="*/ 1575 w 10000"/>
              <a:gd name="connsiteY5-194" fmla="*/ 9986 h 10000"/>
              <a:gd name="connsiteX6-195" fmla="*/ 0 w 10000"/>
              <a:gd name="connsiteY6-196" fmla="*/ 5286 h 10000"/>
              <a:gd name="connsiteX0-197" fmla="*/ 0 w 10000"/>
              <a:gd name="connsiteY0-198" fmla="*/ 5286 h 10000"/>
              <a:gd name="connsiteX1-199" fmla="*/ 1575 w 10000"/>
              <a:gd name="connsiteY1-200" fmla="*/ 1 h 10000"/>
              <a:gd name="connsiteX2-201" fmla="*/ 8818 w 10000"/>
              <a:gd name="connsiteY2-202" fmla="*/ 1 h 10000"/>
              <a:gd name="connsiteX3-203" fmla="*/ 10000 w 10000"/>
              <a:gd name="connsiteY3-204" fmla="*/ 5392 h 10000"/>
              <a:gd name="connsiteX4-205" fmla="*/ 8798 w 10000"/>
              <a:gd name="connsiteY4-206" fmla="*/ 9941 h 10000"/>
              <a:gd name="connsiteX5-207" fmla="*/ 1575 w 10000"/>
              <a:gd name="connsiteY5-208" fmla="*/ 9986 h 10000"/>
              <a:gd name="connsiteX6-209" fmla="*/ 0 w 10000"/>
              <a:gd name="connsiteY6-210" fmla="*/ 5286 h 10000"/>
              <a:gd name="connsiteX0-211" fmla="*/ 0 w 9534"/>
              <a:gd name="connsiteY0-212" fmla="*/ 5086 h 9999"/>
              <a:gd name="connsiteX1-213" fmla="*/ 1109 w 9534"/>
              <a:gd name="connsiteY1-214" fmla="*/ 1 h 9999"/>
              <a:gd name="connsiteX2-215" fmla="*/ 8352 w 9534"/>
              <a:gd name="connsiteY2-216" fmla="*/ 1 h 9999"/>
              <a:gd name="connsiteX3-217" fmla="*/ 9534 w 9534"/>
              <a:gd name="connsiteY3-218" fmla="*/ 5392 h 9999"/>
              <a:gd name="connsiteX4-219" fmla="*/ 8332 w 9534"/>
              <a:gd name="connsiteY4-220" fmla="*/ 9941 h 9999"/>
              <a:gd name="connsiteX5-221" fmla="*/ 1109 w 9534"/>
              <a:gd name="connsiteY5-222" fmla="*/ 9986 h 9999"/>
              <a:gd name="connsiteX6-223" fmla="*/ 0 w 9534"/>
              <a:gd name="connsiteY6-224" fmla="*/ 5086 h 9999"/>
              <a:gd name="connsiteX0-225" fmla="*/ 0 w 10000"/>
              <a:gd name="connsiteY0-226" fmla="*/ 5087 h 10000"/>
              <a:gd name="connsiteX1-227" fmla="*/ 1163 w 10000"/>
              <a:gd name="connsiteY1-228" fmla="*/ 1 h 10000"/>
              <a:gd name="connsiteX2-229" fmla="*/ 8760 w 10000"/>
              <a:gd name="connsiteY2-230" fmla="*/ 1 h 10000"/>
              <a:gd name="connsiteX3-231" fmla="*/ 10000 w 10000"/>
              <a:gd name="connsiteY3-232" fmla="*/ 5393 h 10000"/>
              <a:gd name="connsiteX4-233" fmla="*/ 8739 w 10000"/>
              <a:gd name="connsiteY4-234" fmla="*/ 9942 h 10000"/>
              <a:gd name="connsiteX5-235" fmla="*/ 1163 w 10000"/>
              <a:gd name="connsiteY5-236" fmla="*/ 9987 h 10000"/>
              <a:gd name="connsiteX6-237" fmla="*/ 0 w 10000"/>
              <a:gd name="connsiteY6-238" fmla="*/ 5087 h 10000"/>
              <a:gd name="connsiteX0-239" fmla="*/ 0 w 10000"/>
              <a:gd name="connsiteY0-240" fmla="*/ 5087 h 10003"/>
              <a:gd name="connsiteX1-241" fmla="*/ 1163 w 10000"/>
              <a:gd name="connsiteY1-242" fmla="*/ 1 h 10003"/>
              <a:gd name="connsiteX2-243" fmla="*/ 8760 w 10000"/>
              <a:gd name="connsiteY2-244" fmla="*/ 1 h 10003"/>
              <a:gd name="connsiteX3-245" fmla="*/ 10000 w 10000"/>
              <a:gd name="connsiteY3-246" fmla="*/ 5393 h 10003"/>
              <a:gd name="connsiteX4-247" fmla="*/ 8739 w 10000"/>
              <a:gd name="connsiteY4-248" fmla="*/ 9942 h 10003"/>
              <a:gd name="connsiteX5-249" fmla="*/ 1163 w 10000"/>
              <a:gd name="connsiteY5-250" fmla="*/ 9987 h 10003"/>
              <a:gd name="connsiteX6-251" fmla="*/ 0 w 10000"/>
              <a:gd name="connsiteY6-252" fmla="*/ 5087 h 10003"/>
              <a:gd name="connsiteX0-253" fmla="*/ 0 w 10013"/>
              <a:gd name="connsiteY0-254" fmla="*/ 5087 h 10003"/>
              <a:gd name="connsiteX1-255" fmla="*/ 1163 w 10013"/>
              <a:gd name="connsiteY1-256" fmla="*/ 1 h 10003"/>
              <a:gd name="connsiteX2-257" fmla="*/ 8760 w 10013"/>
              <a:gd name="connsiteY2-258" fmla="*/ 1 h 10003"/>
              <a:gd name="connsiteX3-259" fmla="*/ 10013 w 10013"/>
              <a:gd name="connsiteY3-260" fmla="*/ 5172 h 10003"/>
              <a:gd name="connsiteX4-261" fmla="*/ 8739 w 10013"/>
              <a:gd name="connsiteY4-262" fmla="*/ 9942 h 10003"/>
              <a:gd name="connsiteX5-263" fmla="*/ 1163 w 10013"/>
              <a:gd name="connsiteY5-264" fmla="*/ 9987 h 10003"/>
              <a:gd name="connsiteX6-265" fmla="*/ 0 w 10013"/>
              <a:gd name="connsiteY6-266" fmla="*/ 5087 h 10003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</a:cxnLst>
            <a:rect l="l" t="t" r="r" b="b"/>
            <a:pathLst>
              <a:path w="10013" h="10003">
                <a:moveTo>
                  <a:pt x="0" y="5087"/>
                </a:moveTo>
                <a:cubicBezTo>
                  <a:pt x="487" y="3172"/>
                  <a:pt x="273" y="86"/>
                  <a:pt x="1163" y="1"/>
                </a:cubicBezTo>
                <a:lnTo>
                  <a:pt x="8760" y="1"/>
                </a:lnTo>
                <a:cubicBezTo>
                  <a:pt x="9749" y="-16"/>
                  <a:pt x="9568" y="2565"/>
                  <a:pt x="10013" y="5172"/>
                </a:cubicBezTo>
                <a:cubicBezTo>
                  <a:pt x="9488" y="8214"/>
                  <a:pt x="9635" y="10053"/>
                  <a:pt x="8739" y="9942"/>
                </a:cubicBezTo>
                <a:lnTo>
                  <a:pt x="1163" y="9987"/>
                </a:lnTo>
                <a:cubicBezTo>
                  <a:pt x="261" y="10245"/>
                  <a:pt x="506" y="7351"/>
                  <a:pt x="0" y="5087"/>
                </a:cubicBezTo>
                <a:close/>
              </a:path>
            </a:pathLst>
          </a:cu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AT"/>
          </a:p>
        </p:txBody>
      </p:sp>
      <p:grpSp>
        <p:nvGrpSpPr>
          <p:cNvPr id="4" name="Answer A"/>
          <p:cNvGrpSpPr/>
          <p:nvPr/>
        </p:nvGrpSpPr>
        <p:grpSpPr>
          <a:xfrm>
            <a:off x="1452892" y="4178681"/>
            <a:ext cx="4524162" cy="929685"/>
            <a:chOff x="1452892" y="4172004"/>
            <a:chExt cx="4524162" cy="929685"/>
          </a:xfrm>
        </p:grpSpPr>
        <p:sp>
          <p:nvSpPr>
            <p:cNvPr id="20" name="Background"/>
            <p:cNvSpPr/>
            <p:nvPr/>
          </p:nvSpPr>
          <p:spPr>
            <a:xfrm>
              <a:off x="1452892" y="4172004"/>
              <a:ext cx="4524162" cy="929684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687"/>
                <a:gd name="connsiteY0-156" fmla="*/ 5286 h 10000"/>
                <a:gd name="connsiteX1-157" fmla="*/ 1526 w 9687"/>
                <a:gd name="connsiteY1-158" fmla="*/ 1 h 10000"/>
                <a:gd name="connsiteX2-159" fmla="*/ 8542 w 9687"/>
                <a:gd name="connsiteY2-160" fmla="*/ 1 h 10000"/>
                <a:gd name="connsiteX3-161" fmla="*/ 9687 w 9687"/>
                <a:gd name="connsiteY3-162" fmla="*/ 5392 h 10000"/>
                <a:gd name="connsiteX4-163" fmla="*/ 8523 w 9687"/>
                <a:gd name="connsiteY4-164" fmla="*/ 9941 h 10000"/>
                <a:gd name="connsiteX5-165" fmla="*/ 1526 w 9687"/>
                <a:gd name="connsiteY5-166" fmla="*/ 9986 h 10000"/>
                <a:gd name="connsiteX6-167" fmla="*/ 0 w 9687"/>
                <a:gd name="connsiteY6-168" fmla="*/ 5286 h 10000"/>
                <a:gd name="connsiteX0-169" fmla="*/ 0 w 10000"/>
                <a:gd name="connsiteY0-170" fmla="*/ 5286 h 10000"/>
                <a:gd name="connsiteX1-171" fmla="*/ 1575 w 10000"/>
                <a:gd name="connsiteY1-172" fmla="*/ 1 h 10000"/>
                <a:gd name="connsiteX2-173" fmla="*/ 8818 w 10000"/>
                <a:gd name="connsiteY2-174" fmla="*/ 1 h 10000"/>
                <a:gd name="connsiteX3-175" fmla="*/ 10000 w 10000"/>
                <a:gd name="connsiteY3-176" fmla="*/ 5392 h 10000"/>
                <a:gd name="connsiteX4-177" fmla="*/ 8798 w 10000"/>
                <a:gd name="connsiteY4-178" fmla="*/ 9941 h 10000"/>
                <a:gd name="connsiteX5-179" fmla="*/ 1575 w 10000"/>
                <a:gd name="connsiteY5-180" fmla="*/ 9986 h 10000"/>
                <a:gd name="connsiteX6-181" fmla="*/ 0 w 10000"/>
                <a:gd name="connsiteY6-182" fmla="*/ 5286 h 10000"/>
                <a:gd name="connsiteX0-183" fmla="*/ 0 w 10000"/>
                <a:gd name="connsiteY0-184" fmla="*/ 5286 h 10000"/>
                <a:gd name="connsiteX1-185" fmla="*/ 1575 w 10000"/>
                <a:gd name="connsiteY1-186" fmla="*/ 1 h 10000"/>
                <a:gd name="connsiteX2-187" fmla="*/ 8818 w 10000"/>
                <a:gd name="connsiteY2-188" fmla="*/ 1 h 10000"/>
                <a:gd name="connsiteX3-189" fmla="*/ 10000 w 10000"/>
                <a:gd name="connsiteY3-190" fmla="*/ 5392 h 10000"/>
                <a:gd name="connsiteX4-191" fmla="*/ 8798 w 10000"/>
                <a:gd name="connsiteY4-192" fmla="*/ 9941 h 10000"/>
                <a:gd name="connsiteX5-193" fmla="*/ 1575 w 10000"/>
                <a:gd name="connsiteY5-194" fmla="*/ 9986 h 10000"/>
                <a:gd name="connsiteX6-195" fmla="*/ 0 w 10000"/>
                <a:gd name="connsiteY6-196" fmla="*/ 5286 h 10000"/>
                <a:gd name="connsiteX0-197" fmla="*/ 0 w 10000"/>
                <a:gd name="connsiteY0-198" fmla="*/ 5286 h 10000"/>
                <a:gd name="connsiteX1-199" fmla="*/ 1575 w 10000"/>
                <a:gd name="connsiteY1-200" fmla="*/ 1 h 10000"/>
                <a:gd name="connsiteX2-201" fmla="*/ 8818 w 10000"/>
                <a:gd name="connsiteY2-202" fmla="*/ 1 h 10000"/>
                <a:gd name="connsiteX3-203" fmla="*/ 10000 w 10000"/>
                <a:gd name="connsiteY3-204" fmla="*/ 5392 h 10000"/>
                <a:gd name="connsiteX4-205" fmla="*/ 8798 w 10000"/>
                <a:gd name="connsiteY4-206" fmla="*/ 9941 h 10000"/>
                <a:gd name="connsiteX5-207" fmla="*/ 1575 w 10000"/>
                <a:gd name="connsiteY5-208" fmla="*/ 9986 h 10000"/>
                <a:gd name="connsiteX6-209" fmla="*/ 0 w 10000"/>
                <a:gd name="connsiteY6-210" fmla="*/ 5286 h 10000"/>
                <a:gd name="connsiteX0-211" fmla="*/ 0 w 9534"/>
                <a:gd name="connsiteY0-212" fmla="*/ 5086 h 9999"/>
                <a:gd name="connsiteX1-213" fmla="*/ 1109 w 9534"/>
                <a:gd name="connsiteY1-214" fmla="*/ 1 h 9999"/>
                <a:gd name="connsiteX2-215" fmla="*/ 8352 w 9534"/>
                <a:gd name="connsiteY2-216" fmla="*/ 1 h 9999"/>
                <a:gd name="connsiteX3-217" fmla="*/ 9534 w 9534"/>
                <a:gd name="connsiteY3-218" fmla="*/ 5392 h 9999"/>
                <a:gd name="connsiteX4-219" fmla="*/ 8332 w 9534"/>
                <a:gd name="connsiteY4-220" fmla="*/ 9941 h 9999"/>
                <a:gd name="connsiteX5-221" fmla="*/ 1109 w 9534"/>
                <a:gd name="connsiteY5-222" fmla="*/ 9986 h 9999"/>
                <a:gd name="connsiteX6-223" fmla="*/ 0 w 9534"/>
                <a:gd name="connsiteY6-224" fmla="*/ 5086 h 9999"/>
                <a:gd name="connsiteX0-225" fmla="*/ 0 w 10000"/>
                <a:gd name="connsiteY0-226" fmla="*/ 5087 h 10000"/>
                <a:gd name="connsiteX1-227" fmla="*/ 1163 w 10000"/>
                <a:gd name="connsiteY1-228" fmla="*/ 1 h 10000"/>
                <a:gd name="connsiteX2-229" fmla="*/ 8760 w 10000"/>
                <a:gd name="connsiteY2-230" fmla="*/ 1 h 10000"/>
                <a:gd name="connsiteX3-231" fmla="*/ 10000 w 10000"/>
                <a:gd name="connsiteY3-232" fmla="*/ 5393 h 10000"/>
                <a:gd name="connsiteX4-233" fmla="*/ 8739 w 10000"/>
                <a:gd name="connsiteY4-234" fmla="*/ 9942 h 10000"/>
                <a:gd name="connsiteX5-235" fmla="*/ 1163 w 10000"/>
                <a:gd name="connsiteY5-236" fmla="*/ 9987 h 10000"/>
                <a:gd name="connsiteX6-237" fmla="*/ 0 w 10000"/>
                <a:gd name="connsiteY6-238" fmla="*/ 5087 h 10000"/>
                <a:gd name="connsiteX0-239" fmla="*/ 0 w 10000"/>
                <a:gd name="connsiteY0-240" fmla="*/ 5087 h 10003"/>
                <a:gd name="connsiteX1-241" fmla="*/ 1163 w 10000"/>
                <a:gd name="connsiteY1-242" fmla="*/ 1 h 10003"/>
                <a:gd name="connsiteX2-243" fmla="*/ 8760 w 10000"/>
                <a:gd name="connsiteY2-244" fmla="*/ 1 h 10003"/>
                <a:gd name="connsiteX3-245" fmla="*/ 10000 w 10000"/>
                <a:gd name="connsiteY3-246" fmla="*/ 5393 h 10003"/>
                <a:gd name="connsiteX4-247" fmla="*/ 8739 w 10000"/>
                <a:gd name="connsiteY4-248" fmla="*/ 9942 h 10003"/>
                <a:gd name="connsiteX5-249" fmla="*/ 1163 w 10000"/>
                <a:gd name="connsiteY5-250" fmla="*/ 9987 h 10003"/>
                <a:gd name="connsiteX6-251" fmla="*/ 0 w 10000"/>
                <a:gd name="connsiteY6-252" fmla="*/ 5087 h 10003"/>
                <a:gd name="connsiteX0-253" fmla="*/ 0 w 10013"/>
                <a:gd name="connsiteY0-254" fmla="*/ 5087 h 10003"/>
                <a:gd name="connsiteX1-255" fmla="*/ 1163 w 10013"/>
                <a:gd name="connsiteY1-256" fmla="*/ 1 h 10003"/>
                <a:gd name="connsiteX2-257" fmla="*/ 8760 w 10013"/>
                <a:gd name="connsiteY2-258" fmla="*/ 1 h 10003"/>
                <a:gd name="connsiteX3-259" fmla="*/ 10013 w 10013"/>
                <a:gd name="connsiteY3-260" fmla="*/ 5172 h 10003"/>
                <a:gd name="connsiteX4-261" fmla="*/ 8739 w 10013"/>
                <a:gd name="connsiteY4-262" fmla="*/ 9942 h 10003"/>
                <a:gd name="connsiteX5-263" fmla="*/ 1163 w 10013"/>
                <a:gd name="connsiteY5-264" fmla="*/ 9987 h 10003"/>
                <a:gd name="connsiteX6-265" fmla="*/ 0 w 10013"/>
                <a:gd name="connsiteY6-266" fmla="*/ 5087 h 10003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13" h="10003">
                  <a:moveTo>
                    <a:pt x="0" y="5087"/>
                  </a:moveTo>
                  <a:cubicBezTo>
                    <a:pt x="487" y="3172"/>
                    <a:pt x="273" y="86"/>
                    <a:pt x="1163" y="1"/>
                  </a:cubicBezTo>
                  <a:lnTo>
                    <a:pt x="8760" y="1"/>
                  </a:lnTo>
                  <a:cubicBezTo>
                    <a:pt x="9749" y="-16"/>
                    <a:pt x="9568" y="2565"/>
                    <a:pt x="10013" y="5172"/>
                  </a:cubicBezTo>
                  <a:cubicBezTo>
                    <a:pt x="9488" y="8214"/>
                    <a:pt x="9635" y="10053"/>
                    <a:pt x="8739" y="9942"/>
                  </a:cubicBezTo>
                  <a:lnTo>
                    <a:pt x="1163" y="9987"/>
                  </a:lnTo>
                  <a:cubicBezTo>
                    <a:pt x="261" y="10245"/>
                    <a:pt x="506" y="7351"/>
                    <a:pt x="0" y="5087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/>
            </a:p>
          </p:txBody>
        </p:sp>
        <p:sp>
          <p:nvSpPr>
            <p:cNvPr id="33" name="A"/>
            <p:cNvSpPr txBox="1"/>
            <p:nvPr/>
          </p:nvSpPr>
          <p:spPr>
            <a:xfrm>
              <a:off x="1717288" y="4381083"/>
              <a:ext cx="51412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AT" sz="2800" b="1" dirty="0">
                  <a:solidFill>
                    <a:srgbClr val="FFC000"/>
                  </a:solidFill>
                  <a:latin typeface="Abadi Extra Light" panose="020B0204020104020204" pitchFamily="34" charset="0"/>
                </a:rPr>
                <a:t>A:</a:t>
              </a:r>
              <a:endParaRPr lang="de-AT" sz="2800" b="1" dirty="0">
                <a:solidFill>
                  <a:srgbClr val="FFC000"/>
                </a:solidFill>
                <a:latin typeface="Abadi Extra Light" panose="020B0204020104020204" pitchFamily="34" charset="0"/>
              </a:endParaRPr>
            </a:p>
          </p:txBody>
        </p:sp>
        <p:sp>
          <p:nvSpPr>
            <p:cNvPr id="38" name="#sl-pollanswer(0)"/>
            <p:cNvSpPr txBox="1"/>
            <p:nvPr/>
          </p:nvSpPr>
          <p:spPr>
            <a:xfrm>
              <a:off x="2163338" y="4185359"/>
              <a:ext cx="3378818" cy="916330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2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62" name="Logo" descr="C:\Users\win10\Downloads\धर्म शिरोमणि.pngधर्म शिरोमणि"/>
          <p:cNvPicPr>
            <a:picLocks noChangeAspect="1"/>
          </p:cNvPicPr>
          <p:nvPr/>
        </p:nvPicPr>
        <p:blipFill>
          <a:blip r:embed="rId2"/>
          <a:srcRect l="-227" t="463" r="436" b="454"/>
          <a:stretch>
            <a:fillRect/>
          </a:stretch>
        </p:blipFill>
        <p:spPr>
          <a:xfrm>
            <a:off x="4979670" y="502920"/>
            <a:ext cx="2314575" cy="1967230"/>
          </a:xfrm>
          <a:prstGeom prst="ellipse">
            <a:avLst/>
          </a:prstGeom>
        </p:spPr>
      </p:pic>
      <p:grpSp>
        <p:nvGrpSpPr>
          <p:cNvPr id="14" name="Question"/>
          <p:cNvGrpSpPr/>
          <p:nvPr/>
        </p:nvGrpSpPr>
        <p:grpSpPr>
          <a:xfrm>
            <a:off x="0" y="2860778"/>
            <a:ext cx="12192000" cy="1136407"/>
            <a:chOff x="0" y="2860778"/>
            <a:chExt cx="12192000" cy="1136407"/>
          </a:xfrm>
        </p:grpSpPr>
        <p:cxnSp>
          <p:nvCxnSpPr>
            <p:cNvPr id="26" name="Line"/>
            <p:cNvCxnSpPr/>
            <p:nvPr/>
          </p:nvCxnSpPr>
          <p:spPr>
            <a:xfrm flipV="1">
              <a:off x="0" y="3429000"/>
              <a:ext cx="12192000" cy="1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Background"/>
            <p:cNvSpPr/>
            <p:nvPr/>
          </p:nvSpPr>
          <p:spPr>
            <a:xfrm>
              <a:off x="1452892" y="2860778"/>
              <a:ext cx="9342799" cy="1136407"/>
            </a:xfrm>
            <a:custGeom>
              <a:avLst/>
              <a:gdLst>
                <a:gd name="connsiteX0" fmla="*/ 0 w 10000"/>
                <a:gd name="connsiteY0" fmla="*/ 5000 h 10000"/>
                <a:gd name="connsiteX1" fmla="*/ 2000 w 10000"/>
                <a:gd name="connsiteY1" fmla="*/ 0 h 10000"/>
                <a:gd name="connsiteX2" fmla="*/ 8000 w 10000"/>
                <a:gd name="connsiteY2" fmla="*/ 0 h 10000"/>
                <a:gd name="connsiteX3" fmla="*/ 10000 w 10000"/>
                <a:gd name="connsiteY3" fmla="*/ 5000 h 10000"/>
                <a:gd name="connsiteX4" fmla="*/ 8000 w 10000"/>
                <a:gd name="connsiteY4" fmla="*/ 10000 h 10000"/>
                <a:gd name="connsiteX5" fmla="*/ 2000 w 10000"/>
                <a:gd name="connsiteY5" fmla="*/ 10000 h 10000"/>
                <a:gd name="connsiteX6" fmla="*/ 0 w 10000"/>
                <a:gd name="connsiteY6" fmla="*/ 5000 h 10000"/>
                <a:gd name="connsiteX0-1" fmla="*/ 0 w 10000"/>
                <a:gd name="connsiteY0-2" fmla="*/ 5000 h 10000"/>
                <a:gd name="connsiteX1-3" fmla="*/ 2000 w 10000"/>
                <a:gd name="connsiteY1-4" fmla="*/ 0 h 10000"/>
                <a:gd name="connsiteX2-5" fmla="*/ 8000 w 10000"/>
                <a:gd name="connsiteY2-6" fmla="*/ 0 h 10000"/>
                <a:gd name="connsiteX3-7" fmla="*/ 10000 w 10000"/>
                <a:gd name="connsiteY3-8" fmla="*/ 5000 h 10000"/>
                <a:gd name="connsiteX4-9" fmla="*/ 8000 w 10000"/>
                <a:gd name="connsiteY4-10" fmla="*/ 10000 h 10000"/>
                <a:gd name="connsiteX5-11" fmla="*/ 2000 w 10000"/>
                <a:gd name="connsiteY5-12" fmla="*/ 10000 h 10000"/>
                <a:gd name="connsiteX6-13" fmla="*/ 0 w 10000"/>
                <a:gd name="connsiteY6-14" fmla="*/ 5000 h 10000"/>
                <a:gd name="connsiteX0-15" fmla="*/ 0 w 10000"/>
                <a:gd name="connsiteY0-16" fmla="*/ 5114 h 10114"/>
                <a:gd name="connsiteX1-17" fmla="*/ 2000 w 10000"/>
                <a:gd name="connsiteY1-18" fmla="*/ 114 h 10114"/>
                <a:gd name="connsiteX2-19" fmla="*/ 8000 w 10000"/>
                <a:gd name="connsiteY2-20" fmla="*/ 114 h 10114"/>
                <a:gd name="connsiteX3-21" fmla="*/ 10000 w 10000"/>
                <a:gd name="connsiteY3-22" fmla="*/ 5114 h 10114"/>
                <a:gd name="connsiteX4-23" fmla="*/ 8000 w 10000"/>
                <a:gd name="connsiteY4-24" fmla="*/ 10114 h 10114"/>
                <a:gd name="connsiteX5-25" fmla="*/ 2000 w 10000"/>
                <a:gd name="connsiteY5-26" fmla="*/ 10114 h 10114"/>
                <a:gd name="connsiteX6-27" fmla="*/ 0 w 10000"/>
                <a:gd name="connsiteY6-28" fmla="*/ 5114 h 10114"/>
                <a:gd name="connsiteX0-29" fmla="*/ 0 w 10000"/>
                <a:gd name="connsiteY0-30" fmla="*/ 5114 h 10127"/>
                <a:gd name="connsiteX1-31" fmla="*/ 2000 w 10000"/>
                <a:gd name="connsiteY1-32" fmla="*/ 114 h 10127"/>
                <a:gd name="connsiteX2-33" fmla="*/ 8000 w 10000"/>
                <a:gd name="connsiteY2-34" fmla="*/ 114 h 10127"/>
                <a:gd name="connsiteX3-35" fmla="*/ 10000 w 10000"/>
                <a:gd name="connsiteY3-36" fmla="*/ 5114 h 10127"/>
                <a:gd name="connsiteX4-37" fmla="*/ 8000 w 10000"/>
                <a:gd name="connsiteY4-38" fmla="*/ 10114 h 10127"/>
                <a:gd name="connsiteX5-39" fmla="*/ 2000 w 10000"/>
                <a:gd name="connsiteY5-40" fmla="*/ 10114 h 10127"/>
                <a:gd name="connsiteX6-41" fmla="*/ 0 w 10000"/>
                <a:gd name="connsiteY6-42" fmla="*/ 5114 h 10127"/>
                <a:gd name="connsiteX0-43" fmla="*/ 0 w 10000"/>
                <a:gd name="connsiteY0-44" fmla="*/ 5114 h 10287"/>
                <a:gd name="connsiteX1-45" fmla="*/ 2000 w 10000"/>
                <a:gd name="connsiteY1-46" fmla="*/ 114 h 10287"/>
                <a:gd name="connsiteX2-47" fmla="*/ 8000 w 10000"/>
                <a:gd name="connsiteY2-48" fmla="*/ 114 h 10287"/>
                <a:gd name="connsiteX3-49" fmla="*/ 10000 w 10000"/>
                <a:gd name="connsiteY3-50" fmla="*/ 5114 h 10287"/>
                <a:gd name="connsiteX4-51" fmla="*/ 8000 w 10000"/>
                <a:gd name="connsiteY4-52" fmla="*/ 10114 h 10287"/>
                <a:gd name="connsiteX5-53" fmla="*/ 2000 w 10000"/>
                <a:gd name="connsiteY5-54" fmla="*/ 10114 h 10287"/>
                <a:gd name="connsiteX6-55" fmla="*/ 0 w 10000"/>
                <a:gd name="connsiteY6-56" fmla="*/ 5114 h 10287"/>
                <a:gd name="connsiteX0-57" fmla="*/ 0 w 10000"/>
                <a:gd name="connsiteY0-58" fmla="*/ 5114 h 10287"/>
                <a:gd name="connsiteX1-59" fmla="*/ 2000 w 10000"/>
                <a:gd name="connsiteY1-60" fmla="*/ 114 h 10287"/>
                <a:gd name="connsiteX2-61" fmla="*/ 8000 w 10000"/>
                <a:gd name="connsiteY2-62" fmla="*/ 114 h 10287"/>
                <a:gd name="connsiteX3-63" fmla="*/ 10000 w 10000"/>
                <a:gd name="connsiteY3-64" fmla="*/ 5114 h 10287"/>
                <a:gd name="connsiteX4-65" fmla="*/ 8000 w 10000"/>
                <a:gd name="connsiteY4-66" fmla="*/ 10114 h 10287"/>
                <a:gd name="connsiteX5-67" fmla="*/ 2000 w 10000"/>
                <a:gd name="connsiteY5-68" fmla="*/ 10114 h 10287"/>
                <a:gd name="connsiteX6-69" fmla="*/ 0 w 10000"/>
                <a:gd name="connsiteY6-70" fmla="*/ 5114 h 10287"/>
                <a:gd name="connsiteX0-71" fmla="*/ 0 w 10000"/>
                <a:gd name="connsiteY0-72" fmla="*/ 5114 h 10243"/>
                <a:gd name="connsiteX1-73" fmla="*/ 2000 w 10000"/>
                <a:gd name="connsiteY1-74" fmla="*/ 114 h 10243"/>
                <a:gd name="connsiteX2-75" fmla="*/ 8000 w 10000"/>
                <a:gd name="connsiteY2-76" fmla="*/ 114 h 10243"/>
                <a:gd name="connsiteX3-77" fmla="*/ 10000 w 10000"/>
                <a:gd name="connsiteY3-78" fmla="*/ 5114 h 10243"/>
                <a:gd name="connsiteX4-79" fmla="*/ 7983 w 10000"/>
                <a:gd name="connsiteY4-80" fmla="*/ 10069 h 10243"/>
                <a:gd name="connsiteX5-81" fmla="*/ 2000 w 10000"/>
                <a:gd name="connsiteY5-82" fmla="*/ 10114 h 10243"/>
                <a:gd name="connsiteX6-83" fmla="*/ 0 w 10000"/>
                <a:gd name="connsiteY6-84" fmla="*/ 5114 h 10243"/>
                <a:gd name="connsiteX0-85" fmla="*/ 0 w 10000"/>
                <a:gd name="connsiteY0-86" fmla="*/ 5114 h 10127"/>
                <a:gd name="connsiteX1-87" fmla="*/ 2000 w 10000"/>
                <a:gd name="connsiteY1-88" fmla="*/ 114 h 10127"/>
                <a:gd name="connsiteX2-89" fmla="*/ 8000 w 10000"/>
                <a:gd name="connsiteY2-90" fmla="*/ 114 h 10127"/>
                <a:gd name="connsiteX3-91" fmla="*/ 10000 w 10000"/>
                <a:gd name="connsiteY3-92" fmla="*/ 5114 h 10127"/>
                <a:gd name="connsiteX4-93" fmla="*/ 7983 w 10000"/>
                <a:gd name="connsiteY4-94" fmla="*/ 10069 h 10127"/>
                <a:gd name="connsiteX5-95" fmla="*/ 2000 w 10000"/>
                <a:gd name="connsiteY5-96" fmla="*/ 10114 h 10127"/>
                <a:gd name="connsiteX6-97" fmla="*/ 0 w 10000"/>
                <a:gd name="connsiteY6-98" fmla="*/ 5114 h 10127"/>
                <a:gd name="connsiteX0-99" fmla="*/ 0 w 10000"/>
                <a:gd name="connsiteY0-100" fmla="*/ 5114 h 10127"/>
                <a:gd name="connsiteX1-101" fmla="*/ 2000 w 10000"/>
                <a:gd name="connsiteY1-102" fmla="*/ 114 h 10127"/>
                <a:gd name="connsiteX2-103" fmla="*/ 8000 w 10000"/>
                <a:gd name="connsiteY2-104" fmla="*/ 114 h 10127"/>
                <a:gd name="connsiteX3-105" fmla="*/ 10000 w 10000"/>
                <a:gd name="connsiteY3-106" fmla="*/ 5114 h 10127"/>
                <a:gd name="connsiteX4-107" fmla="*/ 7983 w 10000"/>
                <a:gd name="connsiteY4-108" fmla="*/ 10069 h 10127"/>
                <a:gd name="connsiteX5-109" fmla="*/ 2000 w 10000"/>
                <a:gd name="connsiteY5-110" fmla="*/ 10114 h 10127"/>
                <a:gd name="connsiteX6-111" fmla="*/ 0 w 10000"/>
                <a:gd name="connsiteY6-112" fmla="*/ 5114 h 10127"/>
                <a:gd name="connsiteX0-113" fmla="*/ 0 w 10000"/>
                <a:gd name="connsiteY0-114" fmla="*/ 5001 h 10014"/>
                <a:gd name="connsiteX1-115" fmla="*/ 2000 w 10000"/>
                <a:gd name="connsiteY1-116" fmla="*/ 1 h 10014"/>
                <a:gd name="connsiteX2-117" fmla="*/ 8000 w 10000"/>
                <a:gd name="connsiteY2-118" fmla="*/ 1 h 10014"/>
                <a:gd name="connsiteX3-119" fmla="*/ 10000 w 10000"/>
                <a:gd name="connsiteY3-120" fmla="*/ 5001 h 10014"/>
                <a:gd name="connsiteX4-121" fmla="*/ 7983 w 10000"/>
                <a:gd name="connsiteY4-122" fmla="*/ 9956 h 10014"/>
                <a:gd name="connsiteX5-123" fmla="*/ 2000 w 10000"/>
                <a:gd name="connsiteY5-124" fmla="*/ 10001 h 10014"/>
                <a:gd name="connsiteX6-125" fmla="*/ 0 w 10000"/>
                <a:gd name="connsiteY6-126" fmla="*/ 5001 h 10014"/>
                <a:gd name="connsiteX0-127" fmla="*/ 0 w 9246"/>
                <a:gd name="connsiteY0-128" fmla="*/ 5001 h 10014"/>
                <a:gd name="connsiteX1-129" fmla="*/ 2000 w 9246"/>
                <a:gd name="connsiteY1-130" fmla="*/ 1 h 10014"/>
                <a:gd name="connsiteX2-131" fmla="*/ 8000 w 9246"/>
                <a:gd name="connsiteY2-132" fmla="*/ 1 h 10014"/>
                <a:gd name="connsiteX3-133" fmla="*/ 9246 w 9246"/>
                <a:gd name="connsiteY3-134" fmla="*/ 5294 h 10014"/>
                <a:gd name="connsiteX4-135" fmla="*/ 7983 w 9246"/>
                <a:gd name="connsiteY4-136" fmla="*/ 9956 h 10014"/>
                <a:gd name="connsiteX5-137" fmla="*/ 2000 w 9246"/>
                <a:gd name="connsiteY5-138" fmla="*/ 10001 h 10014"/>
                <a:gd name="connsiteX6-139" fmla="*/ 0 w 9246"/>
                <a:gd name="connsiteY6-140" fmla="*/ 5001 h 10014"/>
                <a:gd name="connsiteX0-141" fmla="*/ 0 w 9248"/>
                <a:gd name="connsiteY0-142" fmla="*/ 5287 h 10001"/>
                <a:gd name="connsiteX1-143" fmla="*/ 1411 w 9248"/>
                <a:gd name="connsiteY1-144" fmla="*/ 1 h 10001"/>
                <a:gd name="connsiteX2-145" fmla="*/ 7900 w 9248"/>
                <a:gd name="connsiteY2-146" fmla="*/ 1 h 10001"/>
                <a:gd name="connsiteX3-147" fmla="*/ 9248 w 9248"/>
                <a:gd name="connsiteY3-148" fmla="*/ 5287 h 10001"/>
                <a:gd name="connsiteX4-149" fmla="*/ 7882 w 9248"/>
                <a:gd name="connsiteY4-150" fmla="*/ 9942 h 10001"/>
                <a:gd name="connsiteX5-151" fmla="*/ 1411 w 9248"/>
                <a:gd name="connsiteY5-152" fmla="*/ 9987 h 10001"/>
                <a:gd name="connsiteX6-153" fmla="*/ 0 w 9248"/>
                <a:gd name="connsiteY6-154" fmla="*/ 5287 h 10001"/>
                <a:gd name="connsiteX0-155" fmla="*/ 0 w 9473"/>
                <a:gd name="connsiteY0-156" fmla="*/ 4868 h 9998"/>
                <a:gd name="connsiteX1-157" fmla="*/ 999 w 9473"/>
                <a:gd name="connsiteY1-158" fmla="*/ 1 h 9998"/>
                <a:gd name="connsiteX2-159" fmla="*/ 8015 w 9473"/>
                <a:gd name="connsiteY2-160" fmla="*/ 1 h 9998"/>
                <a:gd name="connsiteX3-161" fmla="*/ 9473 w 9473"/>
                <a:gd name="connsiteY3-162" fmla="*/ 5286 h 9998"/>
                <a:gd name="connsiteX4-163" fmla="*/ 7996 w 9473"/>
                <a:gd name="connsiteY4-164" fmla="*/ 9941 h 9998"/>
                <a:gd name="connsiteX5-165" fmla="*/ 999 w 9473"/>
                <a:gd name="connsiteY5-166" fmla="*/ 9986 h 9998"/>
                <a:gd name="connsiteX6-167" fmla="*/ 0 w 9473"/>
                <a:gd name="connsiteY6-168" fmla="*/ 4868 h 9998"/>
                <a:gd name="connsiteX0-169" fmla="*/ 0 w 10000"/>
                <a:gd name="connsiteY0-170" fmla="*/ 4869 h 10000"/>
                <a:gd name="connsiteX1-171" fmla="*/ 1055 w 10000"/>
                <a:gd name="connsiteY1-172" fmla="*/ 1 h 10000"/>
                <a:gd name="connsiteX2-173" fmla="*/ 8461 w 10000"/>
                <a:gd name="connsiteY2-174" fmla="*/ 1 h 10000"/>
                <a:gd name="connsiteX3-175" fmla="*/ 10000 w 10000"/>
                <a:gd name="connsiteY3-176" fmla="*/ 5287 h 10000"/>
                <a:gd name="connsiteX4-177" fmla="*/ 8441 w 10000"/>
                <a:gd name="connsiteY4-178" fmla="*/ 9943 h 10000"/>
                <a:gd name="connsiteX5-179" fmla="*/ 1055 w 10000"/>
                <a:gd name="connsiteY5-180" fmla="*/ 9988 h 10000"/>
                <a:gd name="connsiteX6-181" fmla="*/ 0 w 10000"/>
                <a:gd name="connsiteY6-182" fmla="*/ 4869 h 10000"/>
                <a:gd name="connsiteX0-183" fmla="*/ 0 w 10000"/>
                <a:gd name="connsiteY0-184" fmla="*/ 4869 h 10022"/>
                <a:gd name="connsiteX1-185" fmla="*/ 1055 w 10000"/>
                <a:gd name="connsiteY1-186" fmla="*/ 1 h 10022"/>
                <a:gd name="connsiteX2-187" fmla="*/ 8461 w 10000"/>
                <a:gd name="connsiteY2-188" fmla="*/ 1 h 10022"/>
                <a:gd name="connsiteX3-189" fmla="*/ 10000 w 10000"/>
                <a:gd name="connsiteY3-190" fmla="*/ 5287 h 10022"/>
                <a:gd name="connsiteX4-191" fmla="*/ 8441 w 10000"/>
                <a:gd name="connsiteY4-192" fmla="*/ 9943 h 10022"/>
                <a:gd name="connsiteX5-193" fmla="*/ 1055 w 10000"/>
                <a:gd name="connsiteY5-194" fmla="*/ 9988 h 10022"/>
                <a:gd name="connsiteX6-195" fmla="*/ 0 w 10000"/>
                <a:gd name="connsiteY6-196" fmla="*/ 4869 h 10022"/>
                <a:gd name="connsiteX0-197" fmla="*/ 0 w 10000"/>
                <a:gd name="connsiteY0-198" fmla="*/ 4869 h 10016"/>
                <a:gd name="connsiteX1-199" fmla="*/ 1055 w 10000"/>
                <a:gd name="connsiteY1-200" fmla="*/ 1 h 10016"/>
                <a:gd name="connsiteX2-201" fmla="*/ 8461 w 10000"/>
                <a:gd name="connsiteY2-202" fmla="*/ 1 h 10016"/>
                <a:gd name="connsiteX3-203" fmla="*/ 10000 w 10000"/>
                <a:gd name="connsiteY3-204" fmla="*/ 5287 h 10016"/>
                <a:gd name="connsiteX4-205" fmla="*/ 8441 w 10000"/>
                <a:gd name="connsiteY4-206" fmla="*/ 9943 h 10016"/>
                <a:gd name="connsiteX5-207" fmla="*/ 1055 w 10000"/>
                <a:gd name="connsiteY5-208" fmla="*/ 9988 h 10016"/>
                <a:gd name="connsiteX6-209" fmla="*/ 0 w 10000"/>
                <a:gd name="connsiteY6-210" fmla="*/ 4869 h 10016"/>
                <a:gd name="connsiteX0-211" fmla="*/ 0 w 9362"/>
                <a:gd name="connsiteY0-212" fmla="*/ 4869 h 10016"/>
                <a:gd name="connsiteX1-213" fmla="*/ 1055 w 9362"/>
                <a:gd name="connsiteY1-214" fmla="*/ 1 h 10016"/>
                <a:gd name="connsiteX2-215" fmla="*/ 8461 w 9362"/>
                <a:gd name="connsiteY2-216" fmla="*/ 1 h 10016"/>
                <a:gd name="connsiteX3-217" fmla="*/ 9362 w 9362"/>
                <a:gd name="connsiteY3-218" fmla="*/ 5454 h 10016"/>
                <a:gd name="connsiteX4-219" fmla="*/ 8441 w 9362"/>
                <a:gd name="connsiteY4-220" fmla="*/ 9943 h 10016"/>
                <a:gd name="connsiteX5-221" fmla="*/ 1055 w 9362"/>
                <a:gd name="connsiteY5-222" fmla="*/ 9988 h 10016"/>
                <a:gd name="connsiteX6-223" fmla="*/ 0 w 9362"/>
                <a:gd name="connsiteY6-224" fmla="*/ 4869 h 10016"/>
                <a:gd name="connsiteX0-225" fmla="*/ 0 w 10000"/>
                <a:gd name="connsiteY0-226" fmla="*/ 4861 h 10000"/>
                <a:gd name="connsiteX1-227" fmla="*/ 1127 w 10000"/>
                <a:gd name="connsiteY1-228" fmla="*/ 1 h 10000"/>
                <a:gd name="connsiteX2-229" fmla="*/ 9038 w 10000"/>
                <a:gd name="connsiteY2-230" fmla="*/ 1 h 10000"/>
                <a:gd name="connsiteX3-231" fmla="*/ 10000 w 10000"/>
                <a:gd name="connsiteY3-232" fmla="*/ 5445 h 10000"/>
                <a:gd name="connsiteX4-233" fmla="*/ 9016 w 10000"/>
                <a:gd name="connsiteY4-234" fmla="*/ 9927 h 10000"/>
                <a:gd name="connsiteX5-235" fmla="*/ 1127 w 10000"/>
                <a:gd name="connsiteY5-236" fmla="*/ 9972 h 10000"/>
                <a:gd name="connsiteX6-237" fmla="*/ 0 w 10000"/>
                <a:gd name="connsiteY6-238" fmla="*/ 4861 h 10000"/>
                <a:gd name="connsiteX0-239" fmla="*/ 0 w 10000"/>
                <a:gd name="connsiteY0-240" fmla="*/ 4861 h 10000"/>
                <a:gd name="connsiteX1-241" fmla="*/ 1127 w 10000"/>
                <a:gd name="connsiteY1-242" fmla="*/ 1 h 10000"/>
                <a:gd name="connsiteX2-243" fmla="*/ 9038 w 10000"/>
                <a:gd name="connsiteY2-244" fmla="*/ 1 h 10000"/>
                <a:gd name="connsiteX3-245" fmla="*/ 10000 w 10000"/>
                <a:gd name="connsiteY3-246" fmla="*/ 5445 h 10000"/>
                <a:gd name="connsiteX4-247" fmla="*/ 9016 w 10000"/>
                <a:gd name="connsiteY4-248" fmla="*/ 9927 h 10000"/>
                <a:gd name="connsiteX5-249" fmla="*/ 1127 w 10000"/>
                <a:gd name="connsiteY5-250" fmla="*/ 9972 h 10000"/>
                <a:gd name="connsiteX6-251" fmla="*/ 0 w 10000"/>
                <a:gd name="connsiteY6-252" fmla="*/ 4861 h 10000"/>
                <a:gd name="connsiteX0-253" fmla="*/ 0 w 10000"/>
                <a:gd name="connsiteY0-254" fmla="*/ 4861 h 10000"/>
                <a:gd name="connsiteX1-255" fmla="*/ 1127 w 10000"/>
                <a:gd name="connsiteY1-256" fmla="*/ 1 h 10000"/>
                <a:gd name="connsiteX2-257" fmla="*/ 9038 w 10000"/>
                <a:gd name="connsiteY2-258" fmla="*/ 1 h 10000"/>
                <a:gd name="connsiteX3-259" fmla="*/ 10000 w 10000"/>
                <a:gd name="connsiteY3-260" fmla="*/ 5445 h 10000"/>
                <a:gd name="connsiteX4-261" fmla="*/ 9016 w 10000"/>
                <a:gd name="connsiteY4-262" fmla="*/ 9927 h 10000"/>
                <a:gd name="connsiteX5-263" fmla="*/ 1127 w 10000"/>
                <a:gd name="connsiteY5-264" fmla="*/ 9972 h 10000"/>
                <a:gd name="connsiteX6-265" fmla="*/ 0 w 10000"/>
                <a:gd name="connsiteY6-266" fmla="*/ 4861 h 10000"/>
                <a:gd name="connsiteX0-267" fmla="*/ 0 w 10000"/>
                <a:gd name="connsiteY0-268" fmla="*/ 4861 h 10000"/>
                <a:gd name="connsiteX1-269" fmla="*/ 1127 w 10000"/>
                <a:gd name="connsiteY1-270" fmla="*/ 1 h 10000"/>
                <a:gd name="connsiteX2-271" fmla="*/ 9038 w 10000"/>
                <a:gd name="connsiteY2-272" fmla="*/ 1 h 10000"/>
                <a:gd name="connsiteX3-273" fmla="*/ 10000 w 10000"/>
                <a:gd name="connsiteY3-274" fmla="*/ 5445 h 10000"/>
                <a:gd name="connsiteX4-275" fmla="*/ 9016 w 10000"/>
                <a:gd name="connsiteY4-276" fmla="*/ 9927 h 10000"/>
                <a:gd name="connsiteX5-277" fmla="*/ 1127 w 10000"/>
                <a:gd name="connsiteY5-278" fmla="*/ 9972 h 10000"/>
                <a:gd name="connsiteX6-279" fmla="*/ 0 w 10000"/>
                <a:gd name="connsiteY6-280" fmla="*/ 4861 h 10000"/>
                <a:gd name="connsiteX0-281" fmla="*/ 0 w 10000"/>
                <a:gd name="connsiteY0-282" fmla="*/ 4861 h 10000"/>
                <a:gd name="connsiteX1-283" fmla="*/ 1127 w 10000"/>
                <a:gd name="connsiteY1-284" fmla="*/ 1 h 10000"/>
                <a:gd name="connsiteX2-285" fmla="*/ 9038 w 10000"/>
                <a:gd name="connsiteY2-286" fmla="*/ 1 h 10000"/>
                <a:gd name="connsiteX3-287" fmla="*/ 10000 w 10000"/>
                <a:gd name="connsiteY3-288" fmla="*/ 5445 h 10000"/>
                <a:gd name="connsiteX4-289" fmla="*/ 9016 w 10000"/>
                <a:gd name="connsiteY4-290" fmla="*/ 9927 h 10000"/>
                <a:gd name="connsiteX5-291" fmla="*/ 1127 w 10000"/>
                <a:gd name="connsiteY5-292" fmla="*/ 9972 h 10000"/>
                <a:gd name="connsiteX6-293" fmla="*/ 0 w 10000"/>
                <a:gd name="connsiteY6-294" fmla="*/ 4861 h 10000"/>
                <a:gd name="connsiteX0-295" fmla="*/ 0 w 10000"/>
                <a:gd name="connsiteY0-296" fmla="*/ 4861 h 10000"/>
                <a:gd name="connsiteX1-297" fmla="*/ 1127 w 10000"/>
                <a:gd name="connsiteY1-298" fmla="*/ 1 h 10000"/>
                <a:gd name="connsiteX2-299" fmla="*/ 9038 w 10000"/>
                <a:gd name="connsiteY2-300" fmla="*/ 1 h 10000"/>
                <a:gd name="connsiteX3-301" fmla="*/ 10000 w 10000"/>
                <a:gd name="connsiteY3-302" fmla="*/ 5445 h 10000"/>
                <a:gd name="connsiteX4-303" fmla="*/ 9016 w 10000"/>
                <a:gd name="connsiteY4-304" fmla="*/ 9927 h 10000"/>
                <a:gd name="connsiteX5-305" fmla="*/ 1127 w 10000"/>
                <a:gd name="connsiteY5-306" fmla="*/ 9972 h 10000"/>
                <a:gd name="connsiteX6-307" fmla="*/ 0 w 10000"/>
                <a:gd name="connsiteY6-308" fmla="*/ 4861 h 10000"/>
                <a:gd name="connsiteX0-309" fmla="*/ 0 w 10000"/>
                <a:gd name="connsiteY0-310" fmla="*/ 4861 h 10000"/>
                <a:gd name="connsiteX1-311" fmla="*/ 1127 w 10000"/>
                <a:gd name="connsiteY1-312" fmla="*/ 1 h 10000"/>
                <a:gd name="connsiteX2-313" fmla="*/ 9038 w 10000"/>
                <a:gd name="connsiteY2-314" fmla="*/ 1 h 10000"/>
                <a:gd name="connsiteX3-315" fmla="*/ 10000 w 10000"/>
                <a:gd name="connsiteY3-316" fmla="*/ 5445 h 10000"/>
                <a:gd name="connsiteX4-317" fmla="*/ 9016 w 10000"/>
                <a:gd name="connsiteY4-318" fmla="*/ 9927 h 10000"/>
                <a:gd name="connsiteX5-319" fmla="*/ 1127 w 10000"/>
                <a:gd name="connsiteY5-320" fmla="*/ 9972 h 10000"/>
                <a:gd name="connsiteX6-321" fmla="*/ 0 w 10000"/>
                <a:gd name="connsiteY6-322" fmla="*/ 4861 h 10000"/>
                <a:gd name="connsiteX0-323" fmla="*/ 0 w 10000"/>
                <a:gd name="connsiteY0-324" fmla="*/ 4861 h 10000"/>
                <a:gd name="connsiteX1-325" fmla="*/ 1127 w 10000"/>
                <a:gd name="connsiteY1-326" fmla="*/ 1 h 10000"/>
                <a:gd name="connsiteX2-327" fmla="*/ 9038 w 10000"/>
                <a:gd name="connsiteY2-328" fmla="*/ 1 h 10000"/>
                <a:gd name="connsiteX3-329" fmla="*/ 10000 w 10000"/>
                <a:gd name="connsiteY3-330" fmla="*/ 5445 h 10000"/>
                <a:gd name="connsiteX4-331" fmla="*/ 9016 w 10000"/>
                <a:gd name="connsiteY4-332" fmla="*/ 9927 h 10000"/>
                <a:gd name="connsiteX5-333" fmla="*/ 1127 w 10000"/>
                <a:gd name="connsiteY5-334" fmla="*/ 9972 h 10000"/>
                <a:gd name="connsiteX6-335" fmla="*/ 0 w 10000"/>
                <a:gd name="connsiteY6-336" fmla="*/ 4861 h 10000"/>
                <a:gd name="connsiteX0-337" fmla="*/ 0 w 10000"/>
                <a:gd name="connsiteY0-338" fmla="*/ 4861 h 10000"/>
                <a:gd name="connsiteX1-339" fmla="*/ 1127 w 10000"/>
                <a:gd name="connsiteY1-340" fmla="*/ 1 h 10000"/>
                <a:gd name="connsiteX2-341" fmla="*/ 9038 w 10000"/>
                <a:gd name="connsiteY2-342" fmla="*/ 1 h 10000"/>
                <a:gd name="connsiteX3-343" fmla="*/ 10000 w 10000"/>
                <a:gd name="connsiteY3-344" fmla="*/ 5445 h 10000"/>
                <a:gd name="connsiteX4-345" fmla="*/ 9016 w 10000"/>
                <a:gd name="connsiteY4-346" fmla="*/ 9927 h 10000"/>
                <a:gd name="connsiteX5-347" fmla="*/ 1127 w 10000"/>
                <a:gd name="connsiteY5-348" fmla="*/ 9972 h 10000"/>
                <a:gd name="connsiteX6-349" fmla="*/ 0 w 10000"/>
                <a:gd name="connsiteY6-350" fmla="*/ 4861 h 10000"/>
                <a:gd name="connsiteX0-351" fmla="*/ 0 w 10087"/>
                <a:gd name="connsiteY0-352" fmla="*/ 4861 h 10000"/>
                <a:gd name="connsiteX1-353" fmla="*/ 1127 w 10087"/>
                <a:gd name="connsiteY1-354" fmla="*/ 1 h 10000"/>
                <a:gd name="connsiteX2-355" fmla="*/ 9038 w 10087"/>
                <a:gd name="connsiteY2-356" fmla="*/ 1 h 10000"/>
                <a:gd name="connsiteX3-357" fmla="*/ 10087 w 10087"/>
                <a:gd name="connsiteY3-358" fmla="*/ 5445 h 10000"/>
                <a:gd name="connsiteX4-359" fmla="*/ 9016 w 10087"/>
                <a:gd name="connsiteY4-360" fmla="*/ 9927 h 10000"/>
                <a:gd name="connsiteX5-361" fmla="*/ 1127 w 10087"/>
                <a:gd name="connsiteY5-362" fmla="*/ 9972 h 10000"/>
                <a:gd name="connsiteX6-363" fmla="*/ 0 w 10087"/>
                <a:gd name="connsiteY6-364" fmla="*/ 4861 h 10000"/>
                <a:gd name="connsiteX0-365" fmla="*/ 0 w 10087"/>
                <a:gd name="connsiteY0-366" fmla="*/ 4861 h 10000"/>
                <a:gd name="connsiteX1-367" fmla="*/ 1127 w 10087"/>
                <a:gd name="connsiteY1-368" fmla="*/ 1 h 10000"/>
                <a:gd name="connsiteX2-369" fmla="*/ 9038 w 10087"/>
                <a:gd name="connsiteY2-370" fmla="*/ 1 h 10000"/>
                <a:gd name="connsiteX3-371" fmla="*/ 10087 w 10087"/>
                <a:gd name="connsiteY3-372" fmla="*/ 5445 h 10000"/>
                <a:gd name="connsiteX4-373" fmla="*/ 9016 w 10087"/>
                <a:gd name="connsiteY4-374" fmla="*/ 9927 h 10000"/>
                <a:gd name="connsiteX5-375" fmla="*/ 1127 w 10087"/>
                <a:gd name="connsiteY5-376" fmla="*/ 9972 h 10000"/>
                <a:gd name="connsiteX6-377" fmla="*/ 0 w 10087"/>
                <a:gd name="connsiteY6-378" fmla="*/ 4861 h 10000"/>
                <a:gd name="connsiteX0-379" fmla="*/ 0 w 10087"/>
                <a:gd name="connsiteY0-380" fmla="*/ 4861 h 10000"/>
                <a:gd name="connsiteX1-381" fmla="*/ 1127 w 10087"/>
                <a:gd name="connsiteY1-382" fmla="*/ 1 h 10000"/>
                <a:gd name="connsiteX2-383" fmla="*/ 9038 w 10087"/>
                <a:gd name="connsiteY2-384" fmla="*/ 1 h 10000"/>
                <a:gd name="connsiteX3-385" fmla="*/ 10087 w 10087"/>
                <a:gd name="connsiteY3-386" fmla="*/ 5445 h 10000"/>
                <a:gd name="connsiteX4-387" fmla="*/ 9016 w 10087"/>
                <a:gd name="connsiteY4-388" fmla="*/ 9927 h 10000"/>
                <a:gd name="connsiteX5-389" fmla="*/ 1127 w 10087"/>
                <a:gd name="connsiteY5-390" fmla="*/ 9972 h 10000"/>
                <a:gd name="connsiteX6-391" fmla="*/ 0 w 10087"/>
                <a:gd name="connsiteY6-392" fmla="*/ 4861 h 10000"/>
                <a:gd name="connsiteX0-393" fmla="*/ 0 w 10087"/>
                <a:gd name="connsiteY0-394" fmla="*/ 4861 h 10000"/>
                <a:gd name="connsiteX1-395" fmla="*/ 1127 w 10087"/>
                <a:gd name="connsiteY1-396" fmla="*/ 1 h 10000"/>
                <a:gd name="connsiteX2-397" fmla="*/ 9038 w 10087"/>
                <a:gd name="connsiteY2-398" fmla="*/ 1 h 10000"/>
                <a:gd name="connsiteX3-399" fmla="*/ 10087 w 10087"/>
                <a:gd name="connsiteY3-400" fmla="*/ 5362 h 10000"/>
                <a:gd name="connsiteX4-401" fmla="*/ 9016 w 10087"/>
                <a:gd name="connsiteY4-402" fmla="*/ 9927 h 10000"/>
                <a:gd name="connsiteX5-403" fmla="*/ 1127 w 10087"/>
                <a:gd name="connsiteY5-404" fmla="*/ 9972 h 10000"/>
                <a:gd name="connsiteX6-405" fmla="*/ 0 w 10087"/>
                <a:gd name="connsiteY6-406" fmla="*/ 4861 h 10000"/>
                <a:gd name="connsiteX0-407" fmla="*/ 0 w 10083"/>
                <a:gd name="connsiteY0-408" fmla="*/ 4861 h 10000"/>
                <a:gd name="connsiteX1-409" fmla="*/ 1127 w 10083"/>
                <a:gd name="connsiteY1-410" fmla="*/ 1 h 10000"/>
                <a:gd name="connsiteX2-411" fmla="*/ 9038 w 10083"/>
                <a:gd name="connsiteY2-412" fmla="*/ 1 h 10000"/>
                <a:gd name="connsiteX3-413" fmla="*/ 10083 w 10083"/>
                <a:gd name="connsiteY3-414" fmla="*/ 5039 h 10000"/>
                <a:gd name="connsiteX4-415" fmla="*/ 9016 w 10083"/>
                <a:gd name="connsiteY4-416" fmla="*/ 9927 h 10000"/>
                <a:gd name="connsiteX5-417" fmla="*/ 1127 w 10083"/>
                <a:gd name="connsiteY5-418" fmla="*/ 9972 h 10000"/>
                <a:gd name="connsiteX6-419" fmla="*/ 0 w 10083"/>
                <a:gd name="connsiteY6-420" fmla="*/ 4861 h 10000"/>
                <a:gd name="connsiteX0-421" fmla="*/ 0 w 10072"/>
                <a:gd name="connsiteY0-422" fmla="*/ 5076 h 10004"/>
                <a:gd name="connsiteX1-423" fmla="*/ 1116 w 10072"/>
                <a:gd name="connsiteY1-424" fmla="*/ 1 h 10004"/>
                <a:gd name="connsiteX2-425" fmla="*/ 9027 w 10072"/>
                <a:gd name="connsiteY2-426" fmla="*/ 1 h 10004"/>
                <a:gd name="connsiteX3-427" fmla="*/ 10072 w 10072"/>
                <a:gd name="connsiteY3-428" fmla="*/ 5039 h 10004"/>
                <a:gd name="connsiteX4-429" fmla="*/ 9005 w 10072"/>
                <a:gd name="connsiteY4-430" fmla="*/ 9927 h 10004"/>
                <a:gd name="connsiteX5-431" fmla="*/ 1116 w 10072"/>
                <a:gd name="connsiteY5-432" fmla="*/ 9972 h 10004"/>
                <a:gd name="connsiteX6-433" fmla="*/ 0 w 10072"/>
                <a:gd name="connsiteY6-434" fmla="*/ 5076 h 10004"/>
                <a:gd name="connsiteX0-435" fmla="*/ 0 w 10083"/>
                <a:gd name="connsiteY0-436" fmla="*/ 5004 h 10003"/>
                <a:gd name="connsiteX1-437" fmla="*/ 1127 w 10083"/>
                <a:gd name="connsiteY1-438" fmla="*/ 1 h 10003"/>
                <a:gd name="connsiteX2-439" fmla="*/ 9038 w 10083"/>
                <a:gd name="connsiteY2-440" fmla="*/ 1 h 10003"/>
                <a:gd name="connsiteX3-441" fmla="*/ 10083 w 10083"/>
                <a:gd name="connsiteY3-442" fmla="*/ 5039 h 10003"/>
                <a:gd name="connsiteX4-443" fmla="*/ 9016 w 10083"/>
                <a:gd name="connsiteY4-444" fmla="*/ 9927 h 10003"/>
                <a:gd name="connsiteX5-445" fmla="*/ 1127 w 10083"/>
                <a:gd name="connsiteY5-446" fmla="*/ 9972 h 10003"/>
                <a:gd name="connsiteX6-447" fmla="*/ 0 w 10083"/>
                <a:gd name="connsiteY6-448" fmla="*/ 5004 h 10003"/>
                <a:gd name="connsiteX0-449" fmla="*/ 0 w 10003"/>
                <a:gd name="connsiteY0-450" fmla="*/ 5281 h 10009"/>
                <a:gd name="connsiteX1-451" fmla="*/ 1047 w 10003"/>
                <a:gd name="connsiteY1-452" fmla="*/ 1 h 10009"/>
                <a:gd name="connsiteX2-453" fmla="*/ 8958 w 10003"/>
                <a:gd name="connsiteY2-454" fmla="*/ 1 h 10009"/>
                <a:gd name="connsiteX3-455" fmla="*/ 10003 w 10003"/>
                <a:gd name="connsiteY3-456" fmla="*/ 5039 h 10009"/>
                <a:gd name="connsiteX4-457" fmla="*/ 8936 w 10003"/>
                <a:gd name="connsiteY4-458" fmla="*/ 9927 h 10009"/>
                <a:gd name="connsiteX5-459" fmla="*/ 1047 w 10003"/>
                <a:gd name="connsiteY5-460" fmla="*/ 9972 h 10009"/>
                <a:gd name="connsiteX6-461" fmla="*/ 0 w 10003"/>
                <a:gd name="connsiteY6-462" fmla="*/ 5281 h 10009"/>
                <a:gd name="connsiteX0-463" fmla="*/ 0 w 10003"/>
                <a:gd name="connsiteY0-464" fmla="*/ 5142 h 10006"/>
                <a:gd name="connsiteX1-465" fmla="*/ 1047 w 10003"/>
                <a:gd name="connsiteY1-466" fmla="*/ 1 h 10006"/>
                <a:gd name="connsiteX2-467" fmla="*/ 8958 w 10003"/>
                <a:gd name="connsiteY2-468" fmla="*/ 1 h 10006"/>
                <a:gd name="connsiteX3-469" fmla="*/ 10003 w 10003"/>
                <a:gd name="connsiteY3-470" fmla="*/ 5039 h 10006"/>
                <a:gd name="connsiteX4-471" fmla="*/ 8936 w 10003"/>
                <a:gd name="connsiteY4-472" fmla="*/ 9927 h 10006"/>
                <a:gd name="connsiteX5-473" fmla="*/ 1047 w 10003"/>
                <a:gd name="connsiteY5-474" fmla="*/ 9972 h 10006"/>
                <a:gd name="connsiteX6-475" fmla="*/ 0 w 10003"/>
                <a:gd name="connsiteY6-476" fmla="*/ 5142 h 10006"/>
                <a:gd name="connsiteX0-477" fmla="*/ 0 w 10000"/>
                <a:gd name="connsiteY0-478" fmla="*/ 4893 h 10001"/>
                <a:gd name="connsiteX1-479" fmla="*/ 1044 w 10000"/>
                <a:gd name="connsiteY1-480" fmla="*/ 1 h 10001"/>
                <a:gd name="connsiteX2-481" fmla="*/ 8955 w 10000"/>
                <a:gd name="connsiteY2-482" fmla="*/ 1 h 10001"/>
                <a:gd name="connsiteX3-483" fmla="*/ 10000 w 10000"/>
                <a:gd name="connsiteY3-484" fmla="*/ 5039 h 10001"/>
                <a:gd name="connsiteX4-485" fmla="*/ 8933 w 10000"/>
                <a:gd name="connsiteY4-486" fmla="*/ 9927 h 10001"/>
                <a:gd name="connsiteX5-487" fmla="*/ 1044 w 10000"/>
                <a:gd name="connsiteY5-488" fmla="*/ 9972 h 10001"/>
                <a:gd name="connsiteX6-489" fmla="*/ 0 w 10000"/>
                <a:gd name="connsiteY6-490" fmla="*/ 4893 h 10001"/>
                <a:gd name="connsiteX0-491" fmla="*/ 0 w 10000"/>
                <a:gd name="connsiteY0-492" fmla="*/ 5018 h 10003"/>
                <a:gd name="connsiteX1-493" fmla="*/ 1044 w 10000"/>
                <a:gd name="connsiteY1-494" fmla="*/ 1 h 10003"/>
                <a:gd name="connsiteX2-495" fmla="*/ 8955 w 10000"/>
                <a:gd name="connsiteY2-496" fmla="*/ 1 h 10003"/>
                <a:gd name="connsiteX3-497" fmla="*/ 10000 w 10000"/>
                <a:gd name="connsiteY3-498" fmla="*/ 5039 h 10003"/>
                <a:gd name="connsiteX4-499" fmla="*/ 8933 w 10000"/>
                <a:gd name="connsiteY4-500" fmla="*/ 9927 h 10003"/>
                <a:gd name="connsiteX5-501" fmla="*/ 1044 w 10000"/>
                <a:gd name="connsiteY5-502" fmla="*/ 9972 h 10003"/>
                <a:gd name="connsiteX6-503" fmla="*/ 0 w 10000"/>
                <a:gd name="connsiteY6-504" fmla="*/ 5018 h 10003"/>
                <a:gd name="connsiteX0-505" fmla="*/ 0 w 10006"/>
                <a:gd name="connsiteY0-506" fmla="*/ 5045 h 10004"/>
                <a:gd name="connsiteX1-507" fmla="*/ 1050 w 10006"/>
                <a:gd name="connsiteY1-508" fmla="*/ 1 h 10004"/>
                <a:gd name="connsiteX2-509" fmla="*/ 8961 w 10006"/>
                <a:gd name="connsiteY2-510" fmla="*/ 1 h 10004"/>
                <a:gd name="connsiteX3-511" fmla="*/ 10006 w 10006"/>
                <a:gd name="connsiteY3-512" fmla="*/ 5039 h 10004"/>
                <a:gd name="connsiteX4-513" fmla="*/ 8939 w 10006"/>
                <a:gd name="connsiteY4-514" fmla="*/ 9927 h 10004"/>
                <a:gd name="connsiteX5-515" fmla="*/ 1050 w 10006"/>
                <a:gd name="connsiteY5-516" fmla="*/ 9972 h 10004"/>
                <a:gd name="connsiteX6-517" fmla="*/ 0 w 10006"/>
                <a:gd name="connsiteY6-518" fmla="*/ 5045 h 10004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</a:cxnLst>
              <a:rect l="l" t="t" r="r" b="b"/>
              <a:pathLst>
                <a:path w="10006" h="10004">
                  <a:moveTo>
                    <a:pt x="0" y="5045"/>
                  </a:moveTo>
                  <a:cubicBezTo>
                    <a:pt x="513" y="1631"/>
                    <a:pt x="122" y="86"/>
                    <a:pt x="1050" y="1"/>
                  </a:cubicBezTo>
                  <a:lnTo>
                    <a:pt x="8961" y="1"/>
                  </a:lnTo>
                  <a:cubicBezTo>
                    <a:pt x="9990" y="-16"/>
                    <a:pt x="9537" y="540"/>
                    <a:pt x="10006" y="5039"/>
                  </a:cubicBezTo>
                  <a:cubicBezTo>
                    <a:pt x="9608" y="9039"/>
                    <a:pt x="9872" y="10038"/>
                    <a:pt x="8939" y="9927"/>
                  </a:cubicBezTo>
                  <a:lnTo>
                    <a:pt x="1050" y="9972"/>
                  </a:lnTo>
                  <a:cubicBezTo>
                    <a:pt x="110" y="10230"/>
                    <a:pt x="521" y="8962"/>
                    <a:pt x="0" y="5045"/>
                  </a:cubicBez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AT" baseline="-25000"/>
            </a:p>
          </p:txBody>
        </p:sp>
        <p:sp>
          <p:nvSpPr>
            <p:cNvPr id="47" name="#sl-pollquestion()"/>
            <p:cNvSpPr txBox="1"/>
            <p:nvPr/>
          </p:nvSpPr>
          <p:spPr>
            <a:xfrm>
              <a:off x="1717288" y="2964701"/>
              <a:ext cx="8839255" cy="932341"/>
            </a:xfrm>
            <a:prstGeom prst="rect">
              <a:avLst/>
            </a:prstGeom>
            <a:noFill/>
          </p:spPr>
          <p:txBody>
            <a:bodyPr wrap="square" rtlCol="0" anchor="ctr" anchorCtr="0">
              <a:normAutofit/>
            </a:bodyPr>
            <a:lstStyle/>
            <a:p>
              <a:pPr indent="457200" algn="ctr"/>
              <a:r>
                <a:rPr lang="en-US" altLang="hi-IN" sz="2400" dirty="0">
                  <a:solidFill>
                    <a:schemeClr val="bg1"/>
                  </a:solidFill>
                  <a:latin typeface="Aparajita" panose="020B0604020202020204" charset="0"/>
                  <a:cs typeface="Aparajita" panose="020B0604020202020204" charset="0"/>
                </a:rPr>
                <a:t>जैन दर्शन कितने प्रमाण को मानता है</a:t>
              </a:r>
              <a:endParaRPr lang="en-US" altLang="hi-IN" sz="2400" dirty="0">
                <a:solidFill>
                  <a:schemeClr val="bg1"/>
                </a:solidFill>
                <a:latin typeface="Aparajita" panose="020B0604020202020204" charset="0"/>
                <a:cs typeface="Aparajita" panose="020B0604020202020204" charset="0"/>
              </a:endParaRPr>
            </a:p>
          </p:txBody>
        </p:sp>
      </p:grpSp>
      <p:pic>
        <p:nvPicPr>
          <p:cNvPr id="56" name="background music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4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943150" y="272410"/>
            <a:ext cx="609600" cy="609600"/>
          </a:xfrm>
          <a:prstGeom prst="rect">
            <a:avLst/>
          </a:prstGeom>
        </p:spPr>
      </p:pic>
      <p:pic>
        <p:nvPicPr>
          <p:cNvPr id="2" name="start sound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7">
                  <p14:trim end="6694.187988"/>
                  <p14:fade out="750.000000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045440" y="272410"/>
            <a:ext cx="609600" cy="609600"/>
          </a:xfrm>
          <a:prstGeom prst="rect">
            <a:avLst/>
          </a:prstGeom>
        </p:spPr>
      </p:pic>
      <p:pic>
        <p:nvPicPr>
          <p:cNvPr id="3" name="final answer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974150" y="1386076"/>
            <a:ext cx="304800" cy="304800"/>
          </a:xfrm>
          <a:prstGeom prst="rect">
            <a:avLst/>
          </a:prstGeom>
        </p:spPr>
      </p:pic>
    </p:spTree>
    <p:custDataLst>
      <p:tags r:id="rId10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7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167105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4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"/>
                </p:tgtEl>
              </p:cMediaNode>
            </p:audio>
            <p:audio>
              <p:cMediaNode vol="80000" showWhenStopped="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 showWhenStopped="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46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7" fill="hold">
                      <p:stCondLst>
                        <p:cond delay="0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0" dur="8886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2" dur="1" fill="hold"/>
                                        <p:tgtEl>
                                          <p:spTgt spid="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3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4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5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75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51" grpId="0" bldLvl="0" animBg="1"/>
      <p:bldP spid="52" grpId="0"/>
      <p:bldP spid="53" grpId="0"/>
    </p:bldLst>
  </p:timing>
</p:sld>
</file>

<file path=ppt/tags/tag1.xml><?xml version="1.0" encoding="utf-8"?>
<p:tagLst xmlns:p="http://schemas.openxmlformats.org/presentationml/2006/main">
  <p:tag name="SLIDELIZARD_POLLTEMPLATEID" val="61b8c699380a92798c07e33e"/>
</p:tagLst>
</file>

<file path=ppt/tags/tag1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0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0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0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0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0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0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0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0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0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0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1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1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1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1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1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1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1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1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1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1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2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2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2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2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2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2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2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2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2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2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3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3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3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3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3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3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3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3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3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3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4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4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4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4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4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4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4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4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4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4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1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2.xml><?xml version="1.0" encoding="utf-8"?>
<p:tagLst xmlns:p="http://schemas.openxmlformats.org/presentationml/2006/main">
  <p:tag name="SLIDELIZARD_POLLTEMPLATEID" val="61b8c699380a92798c07e33e"/>
</p:tagLst>
</file>

<file path=ppt/tags/tag2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2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2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2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2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2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2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2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2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2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3.xml><?xml version="1.0" encoding="utf-8"?>
<p:tagLst xmlns:p="http://schemas.openxmlformats.org/presentationml/2006/main">
  <p:tag name="SLIDELIZARD_POLLTEMPLATEID" val="61b8c699380a92798c07e33e"/>
</p:tagLst>
</file>

<file path=ppt/tags/tag3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3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3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3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3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3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3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3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3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3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4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4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4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4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4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4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4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4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4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4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5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5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5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5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5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5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5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5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5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5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6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6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6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6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6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6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6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6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6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6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7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7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7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7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7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7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7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7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7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7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8.xml><?xml version="1.0" encoding="utf-8"?>
<p:tagLst xmlns:p="http://schemas.openxmlformats.org/presentationml/2006/main">
  <p:tag name="SLIDELIZARD_POLLTEMPLATEID" val="61b8c699380a92798c07e33e"/>
</p:tagLst>
</file>

<file path=ppt/tags/tag8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8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8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8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8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8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8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8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8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8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90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91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92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93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94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95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96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97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98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ags/tag99.xml><?xml version="1.0" encoding="utf-8"?>
<p:tagLst xmlns:p="http://schemas.openxmlformats.org/presentationml/2006/main">
  <p:tag name="SLIDELIZARD_POLLACTION" val="None"/>
  <p:tag name="SLIDELIZARD_POLLTEMPLATEID" val="61b8c699380a92798c07e33e"/>
</p:tagLst>
</file>

<file path=ppt/theme/theme1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/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solidFill>
            <a:schemeClr val="bg1"/>
          </a:solidFill>
        </a:ln>
      </a:spPr>
      <a:bodyPr rtlCol="0" anchor="ctr">
        <a:noAutofit/>
      </a:bodyPr>
      <a:lstStyle>
        <a:defPPr algn="ctr">
          <a:defRPr dirty="0" smtClean="0">
            <a:solidFill>
              <a:schemeClr val="bg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/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.xml"/></Relationships>
</file>

<file path=customXml/item1.xml>��
</file>

<file path=customXml/item2.xml>��
</file>

<file path=customXml/item3.xml>��
</file>

<file path=customXml/itemProps150.xml><?xml version="1.0" encoding="utf-8"?>
<ds:datastoreItem xmlns:ds="http://schemas.openxmlformats.org/officeDocument/2006/customXml" ds:itemID="{B4D300BD-3179-4B5B-86CF-7FBC8E1FC497}">
  <ds:schemaRefs/>
</ds:datastoreItem>
</file>

<file path=customXml/itemProps151.xml><?xml version="1.0" encoding="utf-8"?>
<ds:datastoreItem xmlns:ds="http://schemas.openxmlformats.org/officeDocument/2006/customXml" ds:itemID="{3BF34EBA-A5CF-4A96-A902-2AE9B005906D}">
  <ds:schemaRefs/>
</ds:datastoreItem>
</file>

<file path=customXml/itemProps152.xml><?xml version="1.0" encoding="utf-8"?>
<ds:datastoreItem xmlns:ds="http://schemas.openxmlformats.org/officeDocument/2006/customXml" ds:itemID="{6C8571CE-DD7B-4429-8FE4-0495FE4EA004}">
  <ds:schemaRefs/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14355</Words>
  <Application>WPS Presentation</Application>
  <PresentationFormat>Breitbild</PresentationFormat>
  <Paragraphs>2565</Paragraphs>
  <Slides>149</Slides>
  <Notes>0</Notes>
  <HiddenSlides>0</HiddenSlides>
  <MMClips>70</MMClips>
  <ScaleCrop>false</ScaleCrop>
  <HeadingPairs>
    <vt:vector size="6" baseType="variant">
      <vt:variant>
        <vt:lpstr>已用的字体</vt:lpstr>
      </vt:variant>
      <vt:variant>
        <vt:i4>12</vt:i4>
      </vt:variant>
      <vt:variant>
        <vt:lpstr>主题</vt:lpstr>
      </vt:variant>
      <vt:variant>
        <vt:i4>4</vt:i4>
      </vt:variant>
      <vt:variant>
        <vt:lpstr>幻灯片标题</vt:lpstr>
      </vt:variant>
      <vt:variant>
        <vt:i4>149</vt:i4>
      </vt:variant>
    </vt:vector>
  </HeadingPairs>
  <TitlesOfParts>
    <vt:vector size="165" baseType="lpstr">
      <vt:lpstr>Arial</vt:lpstr>
      <vt:lpstr>SimSun</vt:lpstr>
      <vt:lpstr>Wingdings</vt:lpstr>
      <vt:lpstr>Wingdings</vt:lpstr>
      <vt:lpstr>Aparajita</vt:lpstr>
      <vt:lpstr>Abadi Extra Light</vt:lpstr>
      <vt:lpstr>Yu Gothic UI Light</vt:lpstr>
      <vt:lpstr>Microsoft YaHei</vt:lpstr>
      <vt:lpstr>Arial Unicode MS</vt:lpstr>
      <vt:lpstr>Calibri Light</vt:lpstr>
      <vt:lpstr>Calibri</vt:lpstr>
      <vt:lpstr>Mangal</vt:lpstr>
      <vt:lpstr>Office</vt:lpstr>
      <vt:lpstr>1_Office Theme</vt:lpstr>
      <vt:lpstr>Office Theme</vt:lpstr>
      <vt:lpstr>1_Office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PowerPoint-Präsentation</dc:title>
  <dc:creator>piale</dc:creator>
  <cp:lastModifiedBy>win10</cp:lastModifiedBy>
  <cp:revision>125</cp:revision>
  <dcterms:created xsi:type="dcterms:W3CDTF">2020-02-11T13:02:00Z</dcterms:created>
  <dcterms:modified xsi:type="dcterms:W3CDTF">2023-09-19T13:33:45Z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0x010100FC2A039395E52A4481E99A284DD18DE6</vt:lpwstr>
  </property>
  <property fmtid="{D5CDD505-2E9C-101B-9397-08002B2CF9AE}" pid="3" name="Order">
    <vt:r8>10300</vt:r8>
  </property>
  <property fmtid="{D5CDD505-2E9C-101B-9397-08002B2CF9AE}" pid="4" name="ICV">
    <vt:lpwstr>116F3A947EBD42A6AB6141B1CFF60762_13</vt:lpwstr>
  </property>
  <property fmtid="{D5CDD505-2E9C-101B-9397-08002B2CF9AE}" pid="5" name="KSOProductBuildVer">
    <vt:lpwstr>1033-12.2.0.13215</vt:lpwstr>
  </property>
</Properties>
</file>