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9674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008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517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936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6371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292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200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484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919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742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9539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43F1C6F-F6D4-4FE7-BD0E-81404975F7AE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6263C7C-BB37-42A0-8AAA-5CA88E4132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6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hi.wikipedia.org/wiki/%E0%A4%AE%E0%A5%8B%E0%A4%95%E0%A5%8D%E0%A4%B7_(%E0%A4%9C%E0%A5%88%E0%A4%A8_%E0%A4%A7%E0%A4%B0%E0%A5%8D%E0%A4%AE)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B4C65-D8FD-4961-81A1-9E70198F2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576" y="2060529"/>
            <a:ext cx="9070848" cy="1225119"/>
          </a:xfrm>
        </p:spPr>
        <p:txBody>
          <a:bodyPr/>
          <a:lstStyle/>
          <a:p>
            <a:r>
              <a:rPr lang="hi-IN" b="1" dirty="0"/>
              <a:t>प्यारी बात माँ के साथ</a:t>
            </a:r>
            <a:r>
              <a:rPr lang="hi-IN" dirty="0"/>
              <a:t>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B3B2EC-5A58-4B07-A9DE-D2D05A06B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576" y="4536489"/>
            <a:ext cx="9070848" cy="753693"/>
          </a:xfrm>
        </p:spPr>
        <p:txBody>
          <a:bodyPr>
            <a:normAutofit/>
          </a:bodyPr>
          <a:lstStyle/>
          <a:p>
            <a:r>
              <a:rPr lang="hi-IN" sz="3600" dirty="0"/>
              <a:t>खोजों जानो और गाओ</a:t>
            </a:r>
            <a:endParaRPr lang="en-IN" sz="36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1A4F06D-14F3-42A7-B42D-C209A5E10E4A}"/>
              </a:ext>
            </a:extLst>
          </p:cNvPr>
          <p:cNvSpPr txBox="1">
            <a:spLocks/>
          </p:cNvSpPr>
          <p:nvPr/>
        </p:nvSpPr>
        <p:spPr>
          <a:xfrm>
            <a:off x="1560576" y="3429001"/>
            <a:ext cx="9070848" cy="983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 spc="8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3600" b="1" dirty="0"/>
              <a:t>R</a:t>
            </a:r>
            <a:r>
              <a:rPr lang="hi-IN" sz="3600" b="1" dirty="0"/>
              <a:t>ound – 1 </a:t>
            </a:r>
            <a:endParaRPr lang="en-IN" sz="3600" b="1" dirty="0"/>
          </a:p>
        </p:txBody>
      </p:sp>
    </p:spTree>
    <p:extLst>
      <p:ext uri="{BB962C8B-B14F-4D97-AF65-F5344CB8AC3E}">
        <p14:creationId xmlns:p14="http://schemas.microsoft.com/office/powerpoint/2010/main" val="294295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8D6A8D1-1BDF-4F41-8C3D-3E24EA6306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497" y="807868"/>
            <a:ext cx="8229600" cy="5227807"/>
          </a:xfrm>
        </p:spPr>
      </p:pic>
    </p:spTree>
    <p:extLst>
      <p:ext uri="{BB962C8B-B14F-4D97-AF65-F5344CB8AC3E}">
        <p14:creationId xmlns:p14="http://schemas.microsoft.com/office/powerpoint/2010/main" val="157162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7324C-7DCC-4912-A9BD-5E4F78930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dirty="0"/>
              <a:t>ल हि च मा 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CA452-0D16-4D15-87F2-24AFB5638E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489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7A57BE-B19D-4954-AF7A-5486B240D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05017" y="683581"/>
            <a:ext cx="9561251" cy="5531825"/>
          </a:xfrm>
        </p:spPr>
      </p:pic>
    </p:spTree>
    <p:extLst>
      <p:ext uri="{BB962C8B-B14F-4D97-AF65-F5344CB8AC3E}">
        <p14:creationId xmlns:p14="http://schemas.microsoft.com/office/powerpoint/2010/main" val="86916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F292A-F490-4E51-AC88-C0A6FF7A6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R</a:t>
            </a:r>
            <a:r>
              <a:rPr lang="hi-IN" b="1" dirty="0"/>
              <a:t>ules :-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0AA66-65E8-4390-8EC3-0FE832DA0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i-IN" sz="3200" dirty="0"/>
              <a:t>आपको अक्षर उलट पुलट कर दिए जाएंगे उन अक्षर से आपको शब्द पहचानना है और एक भक्ति गाना हैं ।</a:t>
            </a:r>
          </a:p>
          <a:p>
            <a:pPr marL="0" indent="0">
              <a:buNone/>
            </a:pPr>
            <a:r>
              <a:rPr lang="hi-IN" sz="3200" dirty="0"/>
              <a:t> </a:t>
            </a:r>
          </a:p>
          <a:p>
            <a:r>
              <a:rPr lang="hi-IN" sz="3200" dirty="0"/>
              <a:t>भक्ति मे वो शब्द आना अनिवार्य है ।</a:t>
            </a:r>
          </a:p>
          <a:p>
            <a:pPr marL="0" indent="0">
              <a:buNone/>
            </a:pPr>
            <a:r>
              <a:rPr lang="hi-IN" sz="3200" dirty="0"/>
              <a:t> </a:t>
            </a:r>
          </a:p>
          <a:p>
            <a:r>
              <a:rPr lang="hi-IN" sz="3200" dirty="0"/>
              <a:t>बीच मे आपको कुछ चित्र भी दिखाए जाएंगे उस चित्र को देखकर आपको भक्ति गाना है ।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64535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AFB27-9319-4FEC-9779-D24A6A0DD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/>
              <a:t> रा णी वी ग त वा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360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36D881-3C1E-44E5-8313-6194B9930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513" y="710214"/>
            <a:ext cx="8815526" cy="5325461"/>
          </a:xfrm>
        </p:spPr>
      </p:pic>
    </p:spTree>
    <p:extLst>
      <p:ext uri="{BB962C8B-B14F-4D97-AF65-F5344CB8AC3E}">
        <p14:creationId xmlns:p14="http://schemas.microsoft.com/office/powerpoint/2010/main" val="343948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1C724-8625-49B0-ABA1-56FB31FEDD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dirty="0"/>
              <a:t>मे ठी प ष् र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B33360-5473-47C2-9687-CB4F6C4258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902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189C2C-EF56-4251-A426-0DBFD8AA9C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811" y="441664"/>
            <a:ext cx="7128769" cy="5974672"/>
          </a:xfrm>
        </p:spPr>
      </p:pic>
    </p:spTree>
    <p:extLst>
      <p:ext uri="{BB962C8B-B14F-4D97-AF65-F5344CB8AC3E}">
        <p14:creationId xmlns:p14="http://schemas.microsoft.com/office/powerpoint/2010/main" val="413270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30522-692C-4D98-BF5B-E8A5C69CE2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dirty="0"/>
              <a:t>पू य म ण् हा 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B31265-434C-4FAA-A432-4050E08DFE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78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B223CC-9F35-4A1A-9C32-7B9EA29B0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449" y="727970"/>
            <a:ext cx="9197266" cy="5459766"/>
          </a:xfrm>
        </p:spPr>
      </p:pic>
    </p:spTree>
    <p:extLst>
      <p:ext uri="{BB962C8B-B14F-4D97-AF65-F5344CB8AC3E}">
        <p14:creationId xmlns:p14="http://schemas.microsoft.com/office/powerpoint/2010/main" val="251514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ADC02-DF76-4867-AFE2-D60FAF1AAB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dirty="0"/>
              <a:t>म जि ग ना     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73C08C-C55F-449E-AAB6-185C96C67F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736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41</TotalTime>
  <Words>88</Words>
  <Application>Microsoft Office PowerPoint</Application>
  <PresentationFormat>Widescreen</PresentationFormat>
  <Paragraphs>14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Century Gothic</vt:lpstr>
      <vt:lpstr>Garamond</vt:lpstr>
      <vt:lpstr>Savon</vt:lpstr>
      <vt:lpstr>प्यारी बात माँ के साथ </vt:lpstr>
      <vt:lpstr>Rules :-</vt:lpstr>
      <vt:lpstr> रा णी वी ग त वा </vt:lpstr>
      <vt:lpstr>PowerPoint Presentation</vt:lpstr>
      <vt:lpstr>मे ठी प ष् र </vt:lpstr>
      <vt:lpstr>PowerPoint Presentation</vt:lpstr>
      <vt:lpstr>पू य म ण् हा  </vt:lpstr>
      <vt:lpstr>PowerPoint Presentation</vt:lpstr>
      <vt:lpstr>म जि ग ना      </vt:lpstr>
      <vt:lpstr>PowerPoint Presentation</vt:lpstr>
      <vt:lpstr>ल हि च मा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प्यारी बात माँ के साथ</dc:title>
  <dc:creator>sanyam jain</dc:creator>
  <cp:lastModifiedBy>sanyam jain</cp:lastModifiedBy>
  <cp:revision>8</cp:revision>
  <dcterms:created xsi:type="dcterms:W3CDTF">2020-05-25T13:26:29Z</dcterms:created>
  <dcterms:modified xsi:type="dcterms:W3CDTF">2020-05-25T14:55:29Z</dcterms:modified>
</cp:coreProperties>
</file>