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21" Type="http://schemas.openxmlformats.org/officeDocument/2006/relationships/image" Target="../media/image4.png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2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Relationship Id="rId22" Type="http://schemas.openxmlformats.org/officeDocument/2006/relationships/image" Target="../media/image5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96065-E069-AF43-BD31-20F8CE865B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ctr"/>
            <a:r>
              <a:rPr lang="en-GB" b="1" i="1"/>
              <a:t>मंगलमय जिनवाणी</a:t>
            </a:r>
            <a:endParaRPr lang="en-US" b="1" i="1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53E342-EDCE-AB47-9312-91AD0E3FB3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9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80116-5EDD-0F48-8BDD-AD9A11B8E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330" y="2375804"/>
            <a:ext cx="9404723" cy="2106392"/>
          </a:xfrm>
        </p:spPr>
        <p:txBody>
          <a:bodyPr anchor="ctr"/>
          <a:lstStyle/>
          <a:p>
            <a:pPr algn="ctr"/>
            <a:r>
              <a:rPr lang="en-GB" sz="6600" b="1" i="1"/>
              <a:t>मल्लिनाथ जी</a:t>
            </a:r>
            <a:br>
              <a:rPr lang="en-GB" sz="6600" b="1" i="1"/>
            </a:br>
            <a:r>
              <a:rPr lang="en-GB" sz="6600" b="1" i="1"/>
              <a:t> व </a:t>
            </a:r>
            <a:br>
              <a:rPr lang="en-GB" sz="6600" b="1" i="1"/>
            </a:br>
            <a:r>
              <a:rPr lang="en-GB" sz="6600" b="1" i="1"/>
              <a:t>महावीर स्वामी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00F57-CC24-8343-A4AF-F6D726B0E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802" y="6641844"/>
            <a:ext cx="8946541" cy="1595655"/>
          </a:xfrm>
        </p:spPr>
        <p:txBody>
          <a:bodyPr>
            <a:normAutofit/>
          </a:bodyPr>
          <a:lstStyle/>
          <a:p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3234943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3415E-45E0-5046-BEDB-45DACCFBC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2178329"/>
            <a:ext cx="9404723" cy="2501342"/>
          </a:xfrm>
        </p:spPr>
        <p:txBody>
          <a:bodyPr/>
          <a:lstStyle/>
          <a:p>
            <a:r>
              <a:rPr lang="en-GB" sz="6600" b="1" i="1"/>
              <a:t>श्री आदिनाथ भगवान जी की मां का नाम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1FC1F-9C4C-D04B-91C8-1C7DEE730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84190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b="1" i="1"/>
              <a:t>५.</a:t>
            </a:r>
            <a:endParaRPr lang="en-US" sz="4400" b="1" i="1"/>
          </a:p>
        </p:txBody>
      </p:sp>
    </p:spTree>
    <p:extLst>
      <p:ext uri="{BB962C8B-B14F-4D97-AF65-F5344CB8AC3E}">
        <p14:creationId xmlns:p14="http://schemas.microsoft.com/office/powerpoint/2010/main" val="3637572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9575D-0916-0B44-832A-8AD5E1450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532" y="1824286"/>
            <a:ext cx="9404723" cy="2858676"/>
          </a:xfrm>
        </p:spPr>
        <p:txBody>
          <a:bodyPr anchor="ctr"/>
          <a:lstStyle/>
          <a:p>
            <a:pPr algn="ctr"/>
            <a:r>
              <a:rPr lang="en-GB" sz="6600" b="1" i="1"/>
              <a:t> मरु देवी जी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3FCBE-EE7B-1049-A63B-72502F210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890238" y="5739105"/>
            <a:ext cx="8946541" cy="419548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937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6D52F-F963-3D43-BFD7-A4951FEB2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937" y="1331260"/>
            <a:ext cx="9404723" cy="4195480"/>
          </a:xfrm>
        </p:spPr>
        <p:txBody>
          <a:bodyPr anchor="ctr"/>
          <a:lstStyle/>
          <a:p>
            <a:pPr algn="ctr"/>
            <a:r>
              <a:rPr lang="en-GB" sz="6600" b="1" i="1"/>
              <a:t>ढाई दीप के बाद आने वाला एक पर्वत जिसको कोई भी मनुष्य पार नहीं कर सकता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FA0FC-E6F6-014D-B983-C47BE9E7B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765" y="623581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/>
              <a:t>६.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2977210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1EA85-CFAA-BA42-9C8C-8ED6B6ED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0" y="2037276"/>
            <a:ext cx="9404723" cy="2783447"/>
          </a:xfrm>
        </p:spPr>
        <p:txBody>
          <a:bodyPr anchor="ctr"/>
          <a:lstStyle/>
          <a:p>
            <a:pPr algn="ctr"/>
            <a:r>
              <a:rPr lang="en-GB" sz="6600" b="1" i="1"/>
              <a:t>मानुषोत्तर पर्वत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EE007-37C1-9F44-AEE8-76E84DA2B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0" y="-3466925"/>
            <a:ext cx="8946541" cy="419548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54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9FCDE-457D-324B-A1DB-833B180E1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481" y="1767865"/>
            <a:ext cx="9404723" cy="2896290"/>
          </a:xfrm>
        </p:spPr>
        <p:txBody>
          <a:bodyPr anchor="ctr"/>
          <a:lstStyle/>
          <a:p>
            <a:pPr algn="ctr"/>
            <a:r>
              <a:rPr lang="en-GB" sz="6600" b="1" i="1"/>
              <a:t>इंद्रिय व मन के निमित्त से होने वाला ज्ञान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4C608-F5FA-4445-8D42-EED701872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68674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/>
              <a:t>७.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3788087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F7209-7D77-6040-8604-EC625DDA6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724" y="1261422"/>
            <a:ext cx="9404723" cy="3741260"/>
          </a:xfrm>
        </p:spPr>
        <p:txBody>
          <a:bodyPr anchor="ctr"/>
          <a:lstStyle/>
          <a:p>
            <a:pPr algn="ctr"/>
            <a:r>
              <a:rPr lang="en-GB" sz="6600" b="1" i="1"/>
              <a:t>मति ज्ञान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914C5-BDFF-8E4E-8BD5-8A20A47DD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1987" y="9857855"/>
            <a:ext cx="8946541" cy="419548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157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7AFB0-E362-6244-A1B0-48FDB2AD4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2483882"/>
            <a:ext cx="9404723" cy="1400530"/>
          </a:xfrm>
        </p:spPr>
        <p:txBody>
          <a:bodyPr anchor="ctr"/>
          <a:lstStyle/>
          <a:p>
            <a:pPr algn="ctr"/>
            <a:r>
              <a:rPr lang="en-GB" sz="6600" b="1" i="1"/>
              <a:t>भक्तांबर स्तोत्र के रचयिता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FCDFC-2398-334D-99AF-822745D25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391" y="585965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/>
              <a:t>८.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465092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20342-A10D-D744-BE3E-0A618BE14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2503050"/>
            <a:ext cx="9404723" cy="1400530"/>
          </a:xfrm>
        </p:spPr>
        <p:txBody>
          <a:bodyPr anchor="ctr"/>
          <a:lstStyle/>
          <a:p>
            <a:pPr algn="ctr"/>
            <a:r>
              <a:rPr lang="en-GB" sz="6600" b="1" i="1"/>
              <a:t>मांगतुंग आचार्य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D5713D-87E8-3A44-8900-ACA5524842A5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1103312" y="188071"/>
            <a:ext cx="8946541" cy="56421"/>
          </a:xfrm>
        </p:spPr>
        <p:txBody>
          <a:bodyPr>
            <a:normAutofit fontScale="250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421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8DF71-C454-3945-A048-BF858A96D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1299037"/>
            <a:ext cx="9404723" cy="3778874"/>
          </a:xfrm>
        </p:spPr>
        <p:txBody>
          <a:bodyPr/>
          <a:lstStyle/>
          <a:p>
            <a:r>
              <a:rPr lang="en-GB" sz="6600" b="1" i="1"/>
              <a:t> वह कौन सा जीव है जिसने पहले तीर्थंकर के काल में ३६३ मत निकाले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C439C-C92C-DF4E-A2A7-D226CE125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958" y="203222"/>
            <a:ext cx="8946541" cy="41412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b="1" i="1"/>
              <a:t>९.</a:t>
            </a:r>
          </a:p>
        </p:txBody>
      </p:sp>
    </p:spTree>
    <p:extLst>
      <p:ext uri="{BB962C8B-B14F-4D97-AF65-F5344CB8AC3E}">
        <p14:creationId xmlns:p14="http://schemas.microsoft.com/office/powerpoint/2010/main" val="2041823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FBCCF-7A94-3249-9091-BD264A09B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GB" sz="5400" b="1" i="1"/>
              <a:t> नियमावली</a:t>
            </a:r>
            <a:endParaRPr lang="en-US" sz="54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E7E2E-2C35-EE4A-99C4-4377D465B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6600" b="1" i="1"/>
              <a:t>इसमें सभी प्रश्नों के उत्तर म से शुरू होंगे</a:t>
            </a:r>
            <a:endParaRPr lang="en-US" sz="6600" b="1" i="1"/>
          </a:p>
        </p:txBody>
      </p:sp>
    </p:spTree>
    <p:extLst>
      <p:ext uri="{BB962C8B-B14F-4D97-AF65-F5344CB8AC3E}">
        <p14:creationId xmlns:p14="http://schemas.microsoft.com/office/powerpoint/2010/main" val="21303912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C0682-5D49-5947-B009-373BE6C6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2374141"/>
            <a:ext cx="9404723" cy="2462424"/>
          </a:xfrm>
        </p:spPr>
        <p:txBody>
          <a:bodyPr anchor="ctr"/>
          <a:lstStyle/>
          <a:p>
            <a:pPr algn="ctr"/>
            <a:r>
              <a:rPr lang="en-GB" sz="6600" b="1" i="1"/>
              <a:t>मरीचि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46A1-DC37-5B42-BE9E-C9360EEFB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-2611237"/>
            <a:ext cx="8946541" cy="419548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7488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04CB5-871E-2A4A-BDF3-B680A76C5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2129650"/>
            <a:ext cx="9404723" cy="3033645"/>
          </a:xfrm>
        </p:spPr>
        <p:txBody>
          <a:bodyPr/>
          <a:lstStyle/>
          <a:p>
            <a:r>
              <a:rPr lang="en-GB" sz="6600" b="1" i="1"/>
              <a:t>राम जी वह हनुमान जी कहां से मोक्ष गए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B87B2-2D85-AB46-9884-534980B2B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63299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b="1" i="1"/>
              <a:t>१० . </a:t>
            </a:r>
            <a:endParaRPr lang="en-US" sz="4400" b="1" i="1"/>
          </a:p>
        </p:txBody>
      </p:sp>
    </p:spTree>
    <p:extLst>
      <p:ext uri="{BB962C8B-B14F-4D97-AF65-F5344CB8AC3E}">
        <p14:creationId xmlns:p14="http://schemas.microsoft.com/office/powerpoint/2010/main" val="26274414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3B29A-FF5D-2A46-ABF3-4FA9CDA4C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867" y="2164162"/>
            <a:ext cx="9404723" cy="2481186"/>
          </a:xfrm>
        </p:spPr>
        <p:txBody>
          <a:bodyPr anchor="ctr"/>
          <a:lstStyle/>
          <a:p>
            <a:pPr algn="ctr"/>
            <a:r>
              <a:rPr lang="en-GB" sz="6600" b="1" i="1"/>
              <a:t>मांगीतुंगी  सिद्ध क्षेत्र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50EB2-4A6E-374D-B663-BD63C2BEB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5459" y="-4302211"/>
            <a:ext cx="8946541" cy="419548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118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271CF-45BC-4344-AAE1-B18A15F0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1915705"/>
            <a:ext cx="9404723" cy="3327504"/>
          </a:xfrm>
        </p:spPr>
        <p:txBody>
          <a:bodyPr/>
          <a:lstStyle/>
          <a:p>
            <a:r>
              <a:rPr lang="en-GB" sz="6600" b="1" i="1"/>
              <a:t>आगामी चौबीसी के प्रथम तीर्थंकर का क्या नाम होगा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096FE-A702-764D-8F9C-49455920A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777" y="281952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/>
              <a:t>११.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920165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978A2-BEC4-5843-84F9-E2903DA54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258" y="2444920"/>
            <a:ext cx="8019669" cy="3855449"/>
          </a:xfrm>
        </p:spPr>
        <p:txBody>
          <a:bodyPr/>
          <a:lstStyle/>
          <a:p>
            <a:r>
              <a:rPr lang="en-GB" sz="6600" b="1" i="1"/>
              <a:t> महापद्म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4920E-3F73-834C-AB5C-6F5CDE6CD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6002404"/>
            <a:ext cx="8946541" cy="419548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913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ED349-BA1E-2D4B-981A-1B4557C3F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252" y="1699423"/>
            <a:ext cx="9404723" cy="3459154"/>
          </a:xfrm>
        </p:spPr>
        <p:txBody>
          <a:bodyPr/>
          <a:lstStyle/>
          <a:p>
            <a:r>
              <a:rPr lang="en-GB" sz="6600" b="1" i="1"/>
              <a:t>28 मूल गुण के धारी और ज्ञान ध्यान में लीन रहते है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65921-BAA9-C044-B5FB-E9EC68004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403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/>
              <a:t>१२.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219487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D5847-49CE-B64E-B9F7-A6D6C4E9A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2426113"/>
            <a:ext cx="9404723" cy="2210582"/>
          </a:xfrm>
        </p:spPr>
        <p:txBody>
          <a:bodyPr anchor="ctr"/>
          <a:lstStyle/>
          <a:p>
            <a:pPr algn="ctr"/>
            <a:r>
              <a:rPr lang="en-GB" sz="6600" b="1" i="1"/>
              <a:t> मुनिराज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4E048-54CE-EA43-82A0-1250701737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4299" y="-1482812"/>
            <a:ext cx="8946541" cy="419548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172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8CD1F-3452-A84D-A4B8-3B92559BC5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ctr"/>
            <a:r>
              <a:rPr lang="en-GB" sz="8000" b="1" i="1"/>
              <a:t>  एक मेरु का नाम</a:t>
            </a:r>
            <a:endParaRPr lang="en-US" sz="80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CD455-F337-5D40-86AA-C6C5600E50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092490"/>
            <a:ext cx="8825658" cy="4040199"/>
          </a:xfrm>
        </p:spPr>
        <p:txBody>
          <a:bodyPr>
            <a:normAutofit/>
          </a:bodyPr>
          <a:lstStyle/>
          <a:p>
            <a:r>
              <a:rPr lang="en-GB" sz="4400" b="1" i="1"/>
              <a:t>१.</a:t>
            </a:r>
            <a:endParaRPr lang="en-US" sz="4400" b="1" i="1"/>
          </a:p>
        </p:txBody>
      </p:sp>
    </p:spTree>
    <p:extLst>
      <p:ext uri="{BB962C8B-B14F-4D97-AF65-F5344CB8AC3E}">
        <p14:creationId xmlns:p14="http://schemas.microsoft.com/office/powerpoint/2010/main" val="1493479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8600D-C468-A84A-883F-4B963856A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2018469"/>
            <a:ext cx="9404723" cy="2821061"/>
          </a:xfrm>
        </p:spPr>
        <p:txBody>
          <a:bodyPr anchor="ctr"/>
          <a:lstStyle/>
          <a:p>
            <a:pPr algn="ctr"/>
            <a:r>
              <a:rPr lang="en-GB" sz="6600" b="1" i="1"/>
              <a:t>मंदर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46183-2FEF-4542-A5F2-675D210D8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01186" y="-4360295"/>
            <a:ext cx="8946541" cy="419548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54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A87A0-D2F0-5F4F-87E0-A7FD54688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2910693"/>
            <a:ext cx="9404723" cy="1400530"/>
          </a:xfrm>
        </p:spPr>
        <p:txBody>
          <a:bodyPr/>
          <a:lstStyle/>
          <a:p>
            <a:r>
              <a:rPr lang="en-GB" sz="6600" b="1" i="1"/>
              <a:t> णमोकार मंत्र के अन्य नाम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69E31-788C-4B47-A055-4468B9F17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73" y="1131371"/>
            <a:ext cx="8946541" cy="1558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b="1" i="1"/>
              <a:t>२ . </a:t>
            </a:r>
            <a:endParaRPr lang="en-US" sz="4400" b="1" i="1"/>
          </a:p>
        </p:txBody>
      </p:sp>
    </p:spTree>
    <p:extLst>
      <p:ext uri="{BB962C8B-B14F-4D97-AF65-F5344CB8AC3E}">
        <p14:creationId xmlns:p14="http://schemas.microsoft.com/office/powerpoint/2010/main" val="3448616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5A05D-D2B0-8442-B983-64B9DF50A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220" y="2103775"/>
            <a:ext cx="9404723" cy="2650449"/>
          </a:xfrm>
        </p:spPr>
        <p:txBody>
          <a:bodyPr anchor="ctr"/>
          <a:lstStyle/>
          <a:p>
            <a:pPr algn="ctr"/>
            <a:r>
              <a:rPr lang="en-GB" sz="6000" b="1" i="1"/>
              <a:t>महामंत्र </a:t>
            </a:r>
            <a:br>
              <a:rPr lang="en-GB" sz="6000" b="1" i="1"/>
            </a:br>
            <a:r>
              <a:rPr lang="en-GB" sz="6000" b="1" i="1"/>
              <a:t>व </a:t>
            </a:r>
            <a:br>
              <a:rPr lang="en-GB" sz="6000" b="1" i="1"/>
            </a:br>
            <a:r>
              <a:rPr lang="en-GB" sz="6000" b="1" i="1"/>
              <a:t>मूल मंत्र</a:t>
            </a:r>
            <a:endParaRPr lang="en-US" sz="60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B4CE6-F735-4F4D-8676-06D53811F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952711"/>
            <a:ext cx="8946541" cy="32956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663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784B4-7124-A54D-AA9A-919F7142B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1769213"/>
            <a:ext cx="9404723" cy="4662806"/>
          </a:xfrm>
        </p:spPr>
        <p:txBody>
          <a:bodyPr/>
          <a:lstStyle/>
          <a:p>
            <a:r>
              <a:rPr lang="en-GB" sz="5400" b="1" i="1"/>
              <a:t>जो मोह राग देश रुपी पापों को गलावे वह सच्चा सुख दे उसे क्या कहते हैं</a:t>
            </a:r>
            <a:endParaRPr lang="en-US" sz="54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64794-1C4D-0843-AD19-1137FFB97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172218" y="595370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b="1" i="1"/>
              <a:t>३.</a:t>
            </a:r>
            <a:endParaRPr lang="en-US" sz="4400" b="1" i="1"/>
          </a:p>
        </p:txBody>
      </p:sp>
    </p:spTree>
    <p:extLst>
      <p:ext uri="{BB962C8B-B14F-4D97-AF65-F5344CB8AC3E}">
        <p14:creationId xmlns:p14="http://schemas.microsoft.com/office/powerpoint/2010/main" val="1581135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BD167-8C04-3748-A9E7-6953C88B9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220" y="2916445"/>
            <a:ext cx="9404723" cy="1400530"/>
          </a:xfrm>
        </p:spPr>
        <p:txBody>
          <a:bodyPr anchor="ctr"/>
          <a:lstStyle/>
          <a:p>
            <a:pPr algn="ctr"/>
            <a:r>
              <a:rPr lang="en-GB" sz="6600" b="1" i="1"/>
              <a:t>मंगल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D1F5E-D9E2-DD47-A2D3-8A5088C93EAF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1103312" y="1551585"/>
            <a:ext cx="8946541" cy="50133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84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CDF9F-5F6C-9C4D-A659-BB1AA410C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2502689"/>
            <a:ext cx="9404723" cy="2387150"/>
          </a:xfrm>
        </p:spPr>
        <p:txBody>
          <a:bodyPr/>
          <a:lstStyle/>
          <a:p>
            <a:r>
              <a:rPr lang="en-GB" sz="6600" b="1" i="1"/>
              <a:t>ऐसे 1 तीर्थंकर का नाम जो बाल ब्रह्मचारी हैं</a:t>
            </a:r>
            <a:endParaRPr lang="en-US" sz="6600" b="1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55816-F837-634C-AD4B-C7FD5DFFA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14669"/>
            <a:ext cx="6984299" cy="3686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/>
              <a:t>४.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4815263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Ion</vt:lpstr>
      <vt:lpstr>मंगलमय जिनवाणी</vt:lpstr>
      <vt:lpstr> नियमावली</vt:lpstr>
      <vt:lpstr>  एक मेरु का नाम</vt:lpstr>
      <vt:lpstr>मंदर</vt:lpstr>
      <vt:lpstr> णमोकार मंत्र के अन्य नाम</vt:lpstr>
      <vt:lpstr>महामंत्र  व  मूल मंत्र</vt:lpstr>
      <vt:lpstr>जो मोह राग देश रुपी पापों को गलावे वह सच्चा सुख दे उसे क्या कहते हैं</vt:lpstr>
      <vt:lpstr>मंगल</vt:lpstr>
      <vt:lpstr>ऐसे 1 तीर्थंकर का नाम जो बाल ब्रह्मचारी हैं</vt:lpstr>
      <vt:lpstr>मल्लिनाथ जी  व  महावीर स्वामी</vt:lpstr>
      <vt:lpstr>श्री आदिनाथ भगवान जी की मां का नाम</vt:lpstr>
      <vt:lpstr> मरु देवी जी</vt:lpstr>
      <vt:lpstr>ढाई दीप के बाद आने वाला एक पर्वत जिसको कोई भी मनुष्य पार नहीं कर सकता</vt:lpstr>
      <vt:lpstr>मानुषोत्तर पर्वत</vt:lpstr>
      <vt:lpstr>इंद्रिय व मन के निमित्त से होने वाला ज्ञान</vt:lpstr>
      <vt:lpstr>मति ज्ञान</vt:lpstr>
      <vt:lpstr>भक्तांबर स्तोत्र के रचयिता</vt:lpstr>
      <vt:lpstr>मांगतुंग आचार्य</vt:lpstr>
      <vt:lpstr> वह कौन सा जीव है जिसने पहले तीर्थंकर के काल में ३६३ मत निकाले</vt:lpstr>
      <vt:lpstr>मरीचि</vt:lpstr>
      <vt:lpstr>राम जी वह हनुमान जी कहां से मोक्ष गए</vt:lpstr>
      <vt:lpstr>मांगीतुंगी  सिद्ध क्षेत्र</vt:lpstr>
      <vt:lpstr>आगामी चौबीसी के प्रथम तीर्थंकर का क्या नाम होगा</vt:lpstr>
      <vt:lpstr> महापद्म</vt:lpstr>
      <vt:lpstr>28 मूल गुण के धारी और ज्ञान ध्यान में लीन रहते है</vt:lpstr>
      <vt:lpstr> मुनिराज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मंगलमय जिनवाणी</dc:title>
  <dc:creator>Sahaj Jain</dc:creator>
  <cp:lastModifiedBy>Sahaj Jain</cp:lastModifiedBy>
  <cp:revision>4</cp:revision>
  <dcterms:created xsi:type="dcterms:W3CDTF">2021-01-16T18:03:14Z</dcterms:created>
  <dcterms:modified xsi:type="dcterms:W3CDTF">2022-06-01T13:52:17Z</dcterms:modified>
</cp:coreProperties>
</file>