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4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4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4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4.xml"/><Relationship Id="rId3" Type="http://schemas.openxmlformats.org/officeDocument/2006/relationships/presProps" Target="presProps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hi-I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9491f98144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9491f9814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9491f98144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9491f9814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9491f98144_0_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9491f98144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9491f98144_0_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9491f9814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9491f98144_0_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9491f98144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9491f98144_0_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9491f98144_0_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9491f98144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9491f98144_0_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3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4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4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4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6262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1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Relationship Id="rId4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g"/><Relationship Id="rId4" Type="http://schemas.openxmlformats.org/officeDocument/2006/relationships/image" Target="../media/image33.png"/><Relationship Id="rId5" Type="http://schemas.openxmlformats.org/officeDocument/2006/relationships/image" Target="../media/image1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g"/><Relationship Id="rId4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Relationship Id="rId4" Type="http://schemas.openxmlformats.org/officeDocument/2006/relationships/image" Target="../media/image17.jpg"/><Relationship Id="rId5" Type="http://schemas.openxmlformats.org/officeDocument/2006/relationships/image" Target="../media/image15.jpg"/><Relationship Id="rId6" Type="http://schemas.openxmlformats.org/officeDocument/2006/relationships/image" Target="../media/image29.gif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Relationship Id="rId4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png"/><Relationship Id="rId4" Type="http://schemas.openxmlformats.org/officeDocument/2006/relationships/image" Target="../media/image26.jpg"/><Relationship Id="rId5" Type="http://schemas.openxmlformats.org/officeDocument/2006/relationships/image" Target="../media/image15.jpg"/><Relationship Id="rId6" Type="http://schemas.openxmlformats.org/officeDocument/2006/relationships/image" Target="../media/image29.gif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jpg"/><Relationship Id="rId4" Type="http://schemas.openxmlformats.org/officeDocument/2006/relationships/image" Target="../media/image1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1.png"/><Relationship Id="rId4" Type="http://schemas.openxmlformats.org/officeDocument/2006/relationships/image" Target="../media/image20.jpg"/><Relationship Id="rId5" Type="http://schemas.openxmlformats.org/officeDocument/2006/relationships/image" Target="../media/image15.jpg"/><Relationship Id="rId6" Type="http://schemas.openxmlformats.org/officeDocument/2006/relationships/image" Target="../media/image29.gif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jpg"/><Relationship Id="rId4" Type="http://schemas.openxmlformats.org/officeDocument/2006/relationships/image" Target="../media/image1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png"/><Relationship Id="rId4" Type="http://schemas.openxmlformats.org/officeDocument/2006/relationships/image" Target="../media/image27.jpg"/><Relationship Id="rId5" Type="http://schemas.openxmlformats.org/officeDocument/2006/relationships/image" Target="../media/image15.jpg"/><Relationship Id="rId6" Type="http://schemas.openxmlformats.org/officeDocument/2006/relationships/image" Target="../media/image29.gif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2.jpg"/><Relationship Id="rId4" Type="http://schemas.openxmlformats.org/officeDocument/2006/relationships/image" Target="../media/image1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Relationship Id="rId4" Type="http://schemas.openxmlformats.org/officeDocument/2006/relationships/image" Target="../media/image30.jpg"/><Relationship Id="rId5" Type="http://schemas.openxmlformats.org/officeDocument/2006/relationships/image" Target="../media/image15.jpg"/><Relationship Id="rId6" Type="http://schemas.openxmlformats.org/officeDocument/2006/relationships/image" Target="../media/image29.gif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jpg"/><Relationship Id="rId4" Type="http://schemas.openxmlformats.org/officeDocument/2006/relationships/image" Target="../media/image1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png"/><Relationship Id="rId4" Type="http://schemas.openxmlformats.org/officeDocument/2006/relationships/image" Target="../media/image36.jpg"/><Relationship Id="rId5" Type="http://schemas.openxmlformats.org/officeDocument/2006/relationships/image" Target="../media/image15.jpg"/><Relationship Id="rId6" Type="http://schemas.openxmlformats.org/officeDocument/2006/relationships/image" Target="../media/image29.gif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5.jpg"/><Relationship Id="rId4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6.jpg"/><Relationship Id="rId5" Type="http://schemas.openxmlformats.org/officeDocument/2006/relationships/image" Target="../media/image1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1.png"/><Relationship Id="rId4" Type="http://schemas.openxmlformats.org/officeDocument/2006/relationships/image" Target="../media/image36.jpg"/><Relationship Id="rId5" Type="http://schemas.openxmlformats.org/officeDocument/2006/relationships/image" Target="../media/image15.jpg"/><Relationship Id="rId6" Type="http://schemas.openxmlformats.org/officeDocument/2006/relationships/image" Target="../media/image29.gif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Relationship Id="rId4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0" y="5181600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"/>
          <p:cNvPicPr preferRelativeResize="0"/>
          <p:nvPr/>
        </p:nvPicPr>
        <p:blipFill rotWithShape="1">
          <a:blip r:embed="rId4">
            <a:alphaModFix/>
          </a:blip>
          <a:srcRect b="0" l="0" r="5186" t="0"/>
          <a:stretch/>
        </p:blipFill>
        <p:spPr>
          <a:xfrm>
            <a:off x="384875" y="364075"/>
            <a:ext cx="8018275" cy="6167075"/>
          </a:xfrm>
          <a:prstGeom prst="rect">
            <a:avLst/>
          </a:prstGeom>
          <a:noFill/>
          <a:ln cap="flat" cmpd="sng" w="152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F1C232">
                <a:alpha val="498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rgbClr val="92CC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1"/>
          <p:cNvSpPr/>
          <p:nvPr/>
        </p:nvSpPr>
        <p:spPr>
          <a:xfrm>
            <a:off x="4800600" y="1066800"/>
            <a:ext cx="4343400" cy="4339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9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राजा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9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मधु</a:t>
            </a:r>
            <a:endParaRPr b="1" i="0" sz="9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163" name="Google Shape;16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053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sApp Image 2020-05-28 at 4.12.56 PM.jpeg" id="168" name="Google Shape;16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05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2"/>
          <p:cNvSpPr/>
          <p:nvPr/>
        </p:nvSpPr>
        <p:spPr>
          <a:xfrm>
            <a:off x="4953000" y="1066800"/>
            <a:ext cx="4343400" cy="5441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आचार्य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कुन्दकुन्द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8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2"/>
          <p:cNvSpPr/>
          <p:nvPr/>
        </p:nvSpPr>
        <p:spPr>
          <a:xfrm>
            <a:off x="2590800" y="2286000"/>
            <a:ext cx="2438400" cy="4572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 वर्ष का बालक</a:t>
            </a:r>
            <a:endParaRPr b="1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rgbClr val="92CC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/>
          <p:nvPr/>
        </p:nvSpPr>
        <p:spPr>
          <a:xfrm>
            <a:off x="5181600" y="1752600"/>
            <a:ext cx="4343400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आचार्य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भद्रबाहु</a:t>
            </a:r>
            <a:endParaRPr b="1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177" name="Google Shape;17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101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rgbClr val="92CC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4"/>
          <p:cNvSpPr/>
          <p:nvPr/>
        </p:nvSpPr>
        <p:spPr>
          <a:xfrm>
            <a:off x="4876800" y="1371600"/>
            <a:ext cx="4343400" cy="39857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अंजन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चोर</a:t>
            </a:r>
            <a:endParaRPr b="1" i="0" sz="8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185" name="Google Shape;18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8448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rgbClr val="92CC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5"/>
          <p:cNvSpPr/>
          <p:nvPr/>
        </p:nvSpPr>
        <p:spPr>
          <a:xfrm>
            <a:off x="4953000" y="1447800"/>
            <a:ext cx="4343400" cy="39857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सति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सोमा</a:t>
            </a:r>
            <a:endParaRPr b="1" i="0" sz="8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193" name="Google Shape;19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2578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k1101-indian-kitchen-original-imaf2fxqgv4zkkyp.jpeg" id="194" name="Google Shape;19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5386388"/>
            <a:ext cx="1946552" cy="1471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6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rgbClr val="92CC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6"/>
          <p:cNvSpPr/>
          <p:nvPr/>
        </p:nvSpPr>
        <p:spPr>
          <a:xfrm>
            <a:off x="5181600" y="1752600"/>
            <a:ext cx="4343400" cy="5078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सति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सीता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202" name="Google Shape;2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8768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17"/>
          <p:cNvPicPr preferRelativeResize="0"/>
          <p:nvPr/>
        </p:nvPicPr>
        <p:blipFill rotWithShape="1">
          <a:blip r:embed="rId4">
            <a:alphaModFix/>
          </a:blip>
          <a:srcRect b="12026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sApp Image 2020-05-28 at 4.12.56 PM.jpeg" id="214" name="Google Shape;2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5000" y="0"/>
            <a:ext cx="54102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19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9"/>
          <p:cNvSpPr/>
          <p:nvPr/>
        </p:nvSpPr>
        <p:spPr>
          <a:xfrm>
            <a:off x="1020650" y="1563925"/>
            <a:ext cx="6699600" cy="3509700"/>
          </a:xfrm>
          <a:prstGeom prst="roundRect">
            <a:avLst>
              <a:gd fmla="val 16667" name="adj"/>
            </a:avLst>
          </a:prstGeom>
          <a:solidFill>
            <a:srgbClr val="4C113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200025" rotWithShape="0" algn="bl" dir="18600000" dist="1714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WhatsApp Image 2020-05-28 at 4.12.56 PM.jpeg" id="222" name="Google Shape;222;p19"/>
          <p:cNvPicPr preferRelativeResize="0"/>
          <p:nvPr/>
        </p:nvPicPr>
        <p:blipFill rotWithShape="1">
          <a:blip r:embed="rId4">
            <a:alphaModFix/>
          </a:blip>
          <a:srcRect b="36552" l="0" r="0" t="33160"/>
          <a:stretch/>
        </p:blipFill>
        <p:spPr>
          <a:xfrm>
            <a:off x="2002950" y="2274075"/>
            <a:ext cx="4784400" cy="20772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200025" rotWithShape="0" algn="bl" dir="19200000" dist="133350">
              <a:srgbClr val="000000">
                <a:alpha val="50000"/>
              </a:srgbClr>
            </a:outerShdw>
          </a:effectLst>
        </p:spPr>
      </p:pic>
      <p:pic>
        <p:nvPicPr>
          <p:cNvPr id="223" name="Google Shape;22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  <p:pic>
        <p:nvPicPr>
          <p:cNvPr id="224" name="Google Shape;224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0" y="5353900"/>
            <a:ext cx="1421050" cy="142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21600" y="5436950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sApp Image 2020-05-28 at 4.12.56 PM.jpeg" id="230" name="Google Shape;23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7476" y="0"/>
            <a:ext cx="497532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491f98144_0_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9491f98144_0_0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g9491f9814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g9491f98144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12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1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1"/>
          <p:cNvSpPr/>
          <p:nvPr/>
        </p:nvSpPr>
        <p:spPr>
          <a:xfrm>
            <a:off x="984825" y="1575725"/>
            <a:ext cx="7216200" cy="3706500"/>
          </a:xfrm>
          <a:prstGeom prst="roundRect">
            <a:avLst>
              <a:gd fmla="val 16667" name="adj"/>
            </a:avLst>
          </a:prstGeom>
          <a:solidFill>
            <a:srgbClr val="4C113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200025" rotWithShape="0" algn="bl" dir="18600000" dist="1714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WhatsApp Image 2020-05-28 at 4.12.56 PM.jpeg" id="238" name="Google Shape;238;p21"/>
          <p:cNvPicPr preferRelativeResize="0"/>
          <p:nvPr/>
        </p:nvPicPr>
        <p:blipFill rotWithShape="1">
          <a:blip r:embed="rId4">
            <a:alphaModFix/>
          </a:blip>
          <a:srcRect b="36289" l="0" r="0" t="25067"/>
          <a:stretch/>
        </p:blipFill>
        <p:spPr>
          <a:xfrm>
            <a:off x="1903800" y="2103900"/>
            <a:ext cx="5336400" cy="26502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200025" rotWithShape="0" algn="bl" dir="16200000" dist="114300">
              <a:srgbClr val="000000">
                <a:alpha val="50000"/>
              </a:srgbClr>
            </a:outerShdw>
          </a:effectLst>
        </p:spPr>
      </p:pic>
      <p:pic>
        <p:nvPicPr>
          <p:cNvPr id="239" name="Google Shape;23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  <p:pic>
        <p:nvPicPr>
          <p:cNvPr id="240" name="Google Shape;24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0" y="5353900"/>
            <a:ext cx="1421050" cy="142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21600" y="5436950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sApp Image 2020-05-28 at 4.12.56 PM.jpeg" id="246" name="Google Shape;24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4141" y="0"/>
            <a:ext cx="452199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3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3"/>
          <p:cNvSpPr/>
          <p:nvPr/>
        </p:nvSpPr>
        <p:spPr>
          <a:xfrm>
            <a:off x="1199700" y="1498500"/>
            <a:ext cx="6858000" cy="4607400"/>
          </a:xfrm>
          <a:prstGeom prst="roundRect">
            <a:avLst>
              <a:gd fmla="val 16667" name="adj"/>
            </a:avLst>
          </a:prstGeom>
          <a:solidFill>
            <a:srgbClr val="4C113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200025" rotWithShape="0" algn="bl" dir="18600000" dist="1714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WhatsApp Image 2020-05-28 at 4.12.56 PM.jpeg" id="254" name="Google Shape;254;p23"/>
          <p:cNvPicPr preferRelativeResize="0"/>
          <p:nvPr/>
        </p:nvPicPr>
        <p:blipFill rotWithShape="1">
          <a:blip r:embed="rId4">
            <a:alphaModFix/>
          </a:blip>
          <a:srcRect b="35510" l="0" r="0" t="17230"/>
          <a:stretch/>
        </p:blipFill>
        <p:spPr>
          <a:xfrm>
            <a:off x="2233350" y="2211475"/>
            <a:ext cx="4677300" cy="32409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200025" rotWithShape="0" algn="bl" dir="18600000" dist="209550">
              <a:srgbClr val="000000">
                <a:alpha val="50000"/>
              </a:srgbClr>
            </a:outerShdw>
          </a:effectLst>
        </p:spPr>
      </p:pic>
      <p:pic>
        <p:nvPicPr>
          <p:cNvPr id="255" name="Google Shape;25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  <p:pic>
        <p:nvPicPr>
          <p:cNvPr id="256" name="Google Shape;256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0" y="5353900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sApp Image 2020-05-28 at 4.12.56 PM.jpeg" id="261" name="Google Shape;26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0379" y="0"/>
            <a:ext cx="47095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g9491f98144_0_15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9491f98144_0_15"/>
          <p:cNvSpPr/>
          <p:nvPr/>
        </p:nvSpPr>
        <p:spPr>
          <a:xfrm>
            <a:off x="1307150" y="1826425"/>
            <a:ext cx="6589500" cy="3545400"/>
          </a:xfrm>
          <a:prstGeom prst="roundRect">
            <a:avLst>
              <a:gd fmla="val 16667" name="adj"/>
            </a:avLst>
          </a:prstGeom>
          <a:solidFill>
            <a:srgbClr val="4C113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200025" rotWithShape="0" algn="bl" dir="18600000" dist="1714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WhatsApp Image 2020-05-28 at 4.12.56 PM.jpeg" id="269" name="Google Shape;269;g9491f98144_0_15"/>
          <p:cNvPicPr preferRelativeResize="0"/>
          <p:nvPr/>
        </p:nvPicPr>
        <p:blipFill rotWithShape="1">
          <a:blip r:embed="rId4">
            <a:alphaModFix/>
          </a:blip>
          <a:srcRect b="35248" l="0" r="0" t="30809"/>
          <a:stretch/>
        </p:blipFill>
        <p:spPr>
          <a:xfrm>
            <a:off x="2193150" y="2471025"/>
            <a:ext cx="4757700" cy="23277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200025" rotWithShape="0" algn="bl" dir="20400000" dist="209550">
              <a:srgbClr val="000000">
                <a:alpha val="50000"/>
              </a:srgbClr>
            </a:outerShdw>
          </a:effectLst>
        </p:spPr>
      </p:pic>
      <p:pic>
        <p:nvPicPr>
          <p:cNvPr id="270" name="Google Shape;270;g9491f98144_0_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  <p:pic>
        <p:nvPicPr>
          <p:cNvPr id="271" name="Google Shape;271;g9491f98144_0_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0" y="5353900"/>
            <a:ext cx="1421050" cy="142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9491f98144_0_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21600" y="5436950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sApp Image 2020-05-28 at 4.12.56 PM.jpeg" id="277" name="Google Shape;27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4673" y="0"/>
            <a:ext cx="458092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g9491f98144_0_22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g9491f98144_0_22"/>
          <p:cNvSpPr/>
          <p:nvPr/>
        </p:nvSpPr>
        <p:spPr>
          <a:xfrm>
            <a:off x="1235525" y="1557825"/>
            <a:ext cx="6607200" cy="4207800"/>
          </a:xfrm>
          <a:prstGeom prst="roundRect">
            <a:avLst>
              <a:gd fmla="val 16667" name="adj"/>
            </a:avLst>
          </a:prstGeom>
          <a:solidFill>
            <a:srgbClr val="4C113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200025" rotWithShape="0" algn="bl" dir="18600000" dist="1714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WhatsApp Image 2020-05-28 at 4.12.56 PM.jpeg" id="285" name="Google Shape;285;g9491f98144_0_22"/>
          <p:cNvPicPr preferRelativeResize="0"/>
          <p:nvPr/>
        </p:nvPicPr>
        <p:blipFill rotWithShape="1">
          <a:blip r:embed="rId4">
            <a:alphaModFix/>
          </a:blip>
          <a:srcRect b="28200" l="0" r="0" t="25847"/>
          <a:stretch/>
        </p:blipFill>
        <p:spPr>
          <a:xfrm>
            <a:off x="2268725" y="2202450"/>
            <a:ext cx="4682700" cy="30261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200025" rotWithShape="0" algn="bl" dir="19800000" dist="209550">
              <a:srgbClr val="000000">
                <a:alpha val="50000"/>
              </a:srgbClr>
            </a:outerShdw>
          </a:effectLst>
        </p:spPr>
      </p:pic>
      <p:pic>
        <p:nvPicPr>
          <p:cNvPr id="286" name="Google Shape;286;g9491f98144_0_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  <p:pic>
        <p:nvPicPr>
          <p:cNvPr id="287" name="Google Shape;287;g9491f98144_0_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0" y="5353900"/>
            <a:ext cx="1421050" cy="142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g9491f98144_0_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21600" y="5436950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sApp Image 2020-05-28 at 4.12.56 PM.jpeg" id="293" name="Google Shape;29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5205" y="0"/>
            <a:ext cx="463986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g9491f98144_0_29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9491f98144_0_29"/>
          <p:cNvSpPr/>
          <p:nvPr/>
        </p:nvSpPr>
        <p:spPr>
          <a:xfrm>
            <a:off x="1181800" y="1665250"/>
            <a:ext cx="6732600" cy="3885600"/>
          </a:xfrm>
          <a:prstGeom prst="roundRect">
            <a:avLst>
              <a:gd fmla="val 16667" name="adj"/>
            </a:avLst>
          </a:prstGeom>
          <a:solidFill>
            <a:srgbClr val="4C113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200025" rotWithShape="0" algn="bl" dir="18600000" dist="1714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WhatsApp Image 2020-05-28 at 4.12.56 PM.jpeg" id="301" name="Google Shape;301;g9491f98144_0_29"/>
          <p:cNvPicPr preferRelativeResize="0"/>
          <p:nvPr/>
        </p:nvPicPr>
        <p:blipFill rotWithShape="1">
          <a:blip r:embed="rId4">
            <a:alphaModFix/>
          </a:blip>
          <a:srcRect b="35510" l="0" r="0" t="26632"/>
          <a:stretch/>
        </p:blipFill>
        <p:spPr>
          <a:xfrm>
            <a:off x="2171700" y="2363700"/>
            <a:ext cx="4800600" cy="25962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200025" rotWithShape="0" algn="bl" dir="19800000" dist="209550">
              <a:srgbClr val="000000">
                <a:alpha val="50000"/>
              </a:srgbClr>
            </a:outerShdw>
          </a:effectLst>
        </p:spPr>
      </p:pic>
      <p:pic>
        <p:nvPicPr>
          <p:cNvPr id="302" name="Google Shape;302;g9491f98144_0_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  <p:pic>
        <p:nvPicPr>
          <p:cNvPr id="303" name="Google Shape;303;g9491f98144_0_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0" y="5353900"/>
            <a:ext cx="1421050" cy="142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g9491f98144_0_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21600" y="5436950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sApp Image 2020-05-28 at 4.12.56 PM.jpeg" id="309" name="Google Shape;30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1200" y="0"/>
            <a:ext cx="50552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5448350" y="1905000"/>
            <a:ext cx="3390900" cy="44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गजकुमार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मुनिराज</a:t>
            </a:r>
            <a:endParaRPr b="1" i="0" sz="6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 (1).jpeg" id="108" name="Google Shape;10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92775" y="0"/>
            <a:ext cx="533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0-05-29 at 2.57.12 PM.jpeg" id="109" name="Google Shape;10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048000"/>
            <a:ext cx="4691400" cy="3702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110" name="Google Shape;110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B8B7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g9491f98144_0_36"/>
          <p:cNvPicPr preferRelativeResize="0"/>
          <p:nvPr/>
        </p:nvPicPr>
        <p:blipFill rotWithShape="1">
          <a:blip r:embed="rId3">
            <a:alphaModFix/>
          </a:blip>
          <a:srcRect b="9657" l="0" r="0" t="0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9491f98144_0_36"/>
          <p:cNvSpPr/>
          <p:nvPr/>
        </p:nvSpPr>
        <p:spPr>
          <a:xfrm>
            <a:off x="1289225" y="1772700"/>
            <a:ext cx="6625200" cy="3778200"/>
          </a:xfrm>
          <a:prstGeom prst="roundRect">
            <a:avLst>
              <a:gd fmla="val 16667" name="adj"/>
            </a:avLst>
          </a:prstGeom>
          <a:solidFill>
            <a:srgbClr val="4C113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200025" rotWithShape="0" algn="bl" dir="18600000" dist="1714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WhatsApp Image 2020-05-28 at 4.12.56 PM.jpeg" id="317" name="Google Shape;317;g9491f98144_0_36"/>
          <p:cNvPicPr preferRelativeResize="0"/>
          <p:nvPr/>
        </p:nvPicPr>
        <p:blipFill rotWithShape="1">
          <a:blip r:embed="rId4">
            <a:alphaModFix/>
          </a:blip>
          <a:srcRect b="35510" l="0" r="0" t="26632"/>
          <a:stretch/>
        </p:blipFill>
        <p:spPr>
          <a:xfrm>
            <a:off x="2171700" y="2363700"/>
            <a:ext cx="4800600" cy="25962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200025" rotWithShape="0" algn="bl" dir="19800000" dist="209550">
              <a:srgbClr val="000000">
                <a:alpha val="50000"/>
              </a:srgbClr>
            </a:outerShdw>
          </a:effectLst>
        </p:spPr>
      </p:pic>
      <p:pic>
        <p:nvPicPr>
          <p:cNvPr id="318" name="Google Shape;318;g9491f98144_0_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  <p:pic>
        <p:nvPicPr>
          <p:cNvPr id="319" name="Google Shape;319;g9491f98144_0_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0" y="5353900"/>
            <a:ext cx="1421050" cy="142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9491f98144_0_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21600" y="5436950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9491f98144_0_42"/>
          <p:cNvSpPr/>
          <p:nvPr/>
        </p:nvSpPr>
        <p:spPr>
          <a:xfrm>
            <a:off x="1432475" y="2578475"/>
            <a:ext cx="6356620" cy="17368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1">
                <a:ln cap="flat" cmpd="sng" w="2857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Mangal"/>
              </a:rPr>
              <a:t>जय जिनेन्द्र</a:t>
            </a:r>
          </a:p>
        </p:txBody>
      </p:sp>
      <p:pic>
        <p:nvPicPr>
          <p:cNvPr id="327" name="Google Shape;327;g9491f98144_0_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/>
          <p:nvPr/>
        </p:nvSpPr>
        <p:spPr>
          <a:xfrm>
            <a:off x="228600" y="5589256"/>
            <a:ext cx="8686800" cy="14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सुकौशल मुनिराज</a:t>
            </a:r>
            <a:endParaRPr b="1" i="0" sz="6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 (1).jpeg" id="116" name="Google Shape;116;p5"/>
          <p:cNvPicPr preferRelativeResize="0"/>
          <p:nvPr/>
        </p:nvPicPr>
        <p:blipFill rotWithShape="1">
          <a:blip r:embed="rId3">
            <a:alphaModFix/>
          </a:blip>
          <a:srcRect b="10666" l="0" r="0" t="0"/>
          <a:stretch/>
        </p:blipFill>
        <p:spPr>
          <a:xfrm>
            <a:off x="152400" y="228600"/>
            <a:ext cx="8783422" cy="5181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5410200" y="1600200"/>
            <a:ext cx="3276600" cy="3277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आचार्य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मानतुंग</a:t>
            </a:r>
            <a:endParaRPr b="1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123" name="Google Shape;12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816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rgbClr val="92CC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5181600" y="1752600"/>
            <a:ext cx="4343400" cy="3277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मुनिराज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ऋषभदेव</a:t>
            </a:r>
            <a:endParaRPr b="1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131" name="Google Shape;13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2946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rgbClr val="92CC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8"/>
          <p:cNvSpPr/>
          <p:nvPr/>
        </p:nvSpPr>
        <p:spPr>
          <a:xfrm>
            <a:off x="4953000" y="1752600"/>
            <a:ext cx="4343400" cy="3012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मुनिराज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विष्णुकुमार</a:t>
            </a:r>
            <a:endParaRPr b="1" i="0" sz="6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139" name="Google Shape;13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81600" cy="678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rgbClr val="92CC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9"/>
          <p:cNvSpPr/>
          <p:nvPr/>
        </p:nvSpPr>
        <p:spPr>
          <a:xfrm>
            <a:off x="4953000" y="1752600"/>
            <a:ext cx="4343400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मुनिराज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समन्तभद्र</a:t>
            </a:r>
            <a:endParaRPr b="1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147" name="Google Shape;14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816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200" u="none" cap="none" strike="noStrike">
              <a:solidFill>
                <a:srgbClr val="92CC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0"/>
          <p:cNvSpPr/>
          <p:nvPr/>
        </p:nvSpPr>
        <p:spPr>
          <a:xfrm>
            <a:off x="5181600" y="1415236"/>
            <a:ext cx="4343400" cy="4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पाँच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पाण्डव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मुनिराज </a:t>
            </a:r>
            <a:endParaRPr b="1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0-05-28 at 4.04.56 PM.jpeg" id="155" name="Google Shape;15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816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0275" y="-76200"/>
            <a:ext cx="1423725" cy="1359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1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