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presProps" Target="pres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tableStyles" Target="tableStyle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5/30/2022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5/30/2022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5/30/2022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5/30/2022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5/30/2022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5/30/2022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1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07236-1C0D-6D4E-8564-78661C78A9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b="1" i="1"/>
              <a:t> ॐ मंगलम : : :</a:t>
            </a:r>
            <a:endParaRPr lang="en-US" b="1" i="1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8979D7-569F-B943-B13C-F749B07E7F7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3931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8E522-F5DF-0F43-9FDD-6DEF0C3F5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5243D2-6A2B-8645-BE0F-649ADF8256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6600" b="1"/>
              <a:t>आदिनाथ और अजित नाथ</a:t>
            </a:r>
            <a:endParaRPr lang="en-US" sz="6600" b="1"/>
          </a:p>
        </p:txBody>
      </p:sp>
    </p:spTree>
    <p:extLst>
      <p:ext uri="{BB962C8B-B14F-4D97-AF65-F5344CB8AC3E}">
        <p14:creationId xmlns:p14="http://schemas.microsoft.com/office/powerpoint/2010/main" val="41052081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78111-3081-FE4F-AD53-E12F409CD6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878" y="1523373"/>
            <a:ext cx="5736158" cy="2915097"/>
          </a:xfrm>
        </p:spPr>
        <p:txBody>
          <a:bodyPr anchor="t">
            <a:normAutofit/>
          </a:bodyPr>
          <a:lstStyle/>
          <a:p>
            <a:r>
              <a:rPr lang="en-GB" sz="4400"/>
              <a:t>५.</a:t>
            </a:r>
            <a:endParaRPr lang="en-US" sz="44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61A867-3761-2442-8835-A01F75F748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2969" y="2655089"/>
            <a:ext cx="9448800" cy="3566762"/>
          </a:xfrm>
        </p:spPr>
        <p:txBody>
          <a:bodyPr>
            <a:normAutofit/>
          </a:bodyPr>
          <a:lstStyle/>
          <a:p>
            <a:r>
              <a:rPr lang="en-GB" sz="7200" b="1" i="1"/>
              <a:t>मन रहित जीव </a:t>
            </a:r>
            <a:endParaRPr lang="en-US" sz="7200" b="1" i="1"/>
          </a:p>
        </p:txBody>
      </p:sp>
    </p:spTree>
    <p:extLst>
      <p:ext uri="{BB962C8B-B14F-4D97-AF65-F5344CB8AC3E}">
        <p14:creationId xmlns:p14="http://schemas.microsoft.com/office/powerpoint/2010/main" val="6263611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8A7EB-4AF9-FD40-B0E2-5A0615184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B31D99-7029-6F46-A244-45C97FEF1F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GB" sz="6600" i="1"/>
              <a:t>असंज्ञी</a:t>
            </a:r>
            <a:endParaRPr lang="en-US" sz="6600" i="1"/>
          </a:p>
        </p:txBody>
      </p:sp>
    </p:spTree>
    <p:extLst>
      <p:ext uri="{BB962C8B-B14F-4D97-AF65-F5344CB8AC3E}">
        <p14:creationId xmlns:p14="http://schemas.microsoft.com/office/powerpoint/2010/main" val="35289901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7F558-0B05-F54C-87A0-5BB5B9EA04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450580"/>
            <a:ext cx="7146688" cy="4363242"/>
          </a:xfrm>
        </p:spPr>
        <p:txBody>
          <a:bodyPr anchor="t">
            <a:normAutofit/>
          </a:bodyPr>
          <a:lstStyle/>
          <a:p>
            <a:r>
              <a:rPr lang="en-GB" sz="4400"/>
              <a:t>६.</a:t>
            </a:r>
            <a:endParaRPr lang="en-US" sz="44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6AB1D-A858-274C-A7BF-8A637A532D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9773" y="2155846"/>
            <a:ext cx="9448800" cy="2952709"/>
          </a:xfrm>
        </p:spPr>
        <p:txBody>
          <a:bodyPr>
            <a:normAutofit/>
          </a:bodyPr>
          <a:lstStyle/>
          <a:p>
            <a:r>
              <a:rPr lang="en-GB" sz="6600" b="1" i="1"/>
              <a:t>वे मुनिराज जो शत्रुंजय पर्वत से मोक्ष गए</a:t>
            </a:r>
            <a:endParaRPr lang="en-US" sz="6600" b="1" i="1"/>
          </a:p>
        </p:txBody>
      </p:sp>
    </p:spTree>
    <p:extLst>
      <p:ext uri="{BB962C8B-B14F-4D97-AF65-F5344CB8AC3E}">
        <p14:creationId xmlns:p14="http://schemas.microsoft.com/office/powerpoint/2010/main" val="6266973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358AC-CCDA-094F-817F-30FB8B5C5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DC1121-C2CA-5542-B3A3-9EFFDA0804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n-GB" sz="6600"/>
              <a:t>अर्जुन</a:t>
            </a:r>
            <a:endParaRPr lang="en-US" sz="6600"/>
          </a:p>
        </p:txBody>
      </p:sp>
    </p:spTree>
    <p:extLst>
      <p:ext uri="{BB962C8B-B14F-4D97-AF65-F5344CB8AC3E}">
        <p14:creationId xmlns:p14="http://schemas.microsoft.com/office/powerpoint/2010/main" val="7551975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B99A9-33AA-8E4E-9CE4-916F24566A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400703"/>
            <a:ext cx="9448800" cy="1825096"/>
          </a:xfrm>
        </p:spPr>
        <p:txBody>
          <a:bodyPr anchor="t">
            <a:normAutofit/>
          </a:bodyPr>
          <a:lstStyle/>
          <a:p>
            <a:r>
              <a:rPr lang="en-GB" sz="4400"/>
              <a:t>७.</a:t>
            </a:r>
            <a:endParaRPr lang="en-US" sz="44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7E036-581B-734F-B1D8-F8DDECEE95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34389" y="2106392"/>
            <a:ext cx="9786011" cy="3216010"/>
          </a:xfrm>
        </p:spPr>
        <p:txBody>
          <a:bodyPr>
            <a:normAutofit/>
          </a:bodyPr>
          <a:lstStyle/>
          <a:p>
            <a:r>
              <a:rPr lang="en-GB" sz="6600" b="1" i="1"/>
              <a:t> दान का एक भेद</a:t>
            </a:r>
            <a:endParaRPr lang="en-US" sz="6600" b="1" i="1"/>
          </a:p>
        </p:txBody>
      </p:sp>
    </p:spTree>
    <p:extLst>
      <p:ext uri="{BB962C8B-B14F-4D97-AF65-F5344CB8AC3E}">
        <p14:creationId xmlns:p14="http://schemas.microsoft.com/office/powerpoint/2010/main" val="16626265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BBAEE-C992-7441-87BE-39F77F5D3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1A9E8-DD47-1C46-9D00-C91595E9BE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6600"/>
              <a:t>आहार दान और अभय दान</a:t>
            </a:r>
            <a:endParaRPr lang="en-US" sz="6600"/>
          </a:p>
        </p:txBody>
      </p:sp>
    </p:spTree>
    <p:extLst>
      <p:ext uri="{BB962C8B-B14F-4D97-AF65-F5344CB8AC3E}">
        <p14:creationId xmlns:p14="http://schemas.microsoft.com/office/powerpoint/2010/main" val="7607806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A2727-1A07-C14D-9D40-37F9BD8F06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9264" y="1485759"/>
            <a:ext cx="10651136" cy="1485759"/>
          </a:xfrm>
        </p:spPr>
        <p:txBody>
          <a:bodyPr anchor="t">
            <a:normAutofit/>
          </a:bodyPr>
          <a:lstStyle/>
          <a:p>
            <a:r>
              <a:rPr lang="en-GB" sz="4400"/>
              <a:t>८.</a:t>
            </a:r>
            <a:endParaRPr lang="en-US" sz="44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8B0A83-3186-5045-A718-F7484CC702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5160" y="2276832"/>
            <a:ext cx="9995240" cy="2567165"/>
          </a:xfrm>
        </p:spPr>
        <p:txBody>
          <a:bodyPr>
            <a:normAutofit/>
          </a:bodyPr>
          <a:lstStyle/>
          <a:p>
            <a:r>
              <a:rPr lang="en-GB" sz="6600" b="1" i="1"/>
              <a:t> अष्ट द्रव्य में से एक</a:t>
            </a:r>
            <a:endParaRPr lang="en-US" sz="6600" b="1" i="1"/>
          </a:p>
        </p:txBody>
      </p:sp>
    </p:spTree>
    <p:extLst>
      <p:ext uri="{BB962C8B-B14F-4D97-AF65-F5344CB8AC3E}">
        <p14:creationId xmlns:p14="http://schemas.microsoft.com/office/powerpoint/2010/main" val="37355816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3AC11-273F-4F4B-9962-7D06A7F42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C2E9C-C5EF-3547-9E1E-26F92F509F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6600"/>
              <a:t>अक्षत</a:t>
            </a:r>
            <a:endParaRPr lang="en-US" sz="6600"/>
          </a:p>
        </p:txBody>
      </p:sp>
    </p:spTree>
    <p:extLst>
      <p:ext uri="{BB962C8B-B14F-4D97-AF65-F5344CB8AC3E}">
        <p14:creationId xmlns:p14="http://schemas.microsoft.com/office/powerpoint/2010/main" val="24322970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C5564-657C-F648-A3C7-3F17039916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5214" y="2488711"/>
            <a:ext cx="9448800" cy="3084230"/>
          </a:xfrm>
        </p:spPr>
        <p:txBody>
          <a:bodyPr anchor="t">
            <a:normAutofit/>
          </a:bodyPr>
          <a:lstStyle/>
          <a:p>
            <a:r>
              <a:rPr lang="en-GB" sz="6600" b="1" i="1"/>
              <a:t>आलू गाजर आदि जमीन कंद को क्या कहते हैं</a:t>
            </a:r>
            <a:endParaRPr lang="en-US" sz="6600" b="1" i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60C721-CC8A-0449-9725-04C707FFF6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603904"/>
            <a:ext cx="9448800" cy="1266193"/>
          </a:xfrm>
        </p:spPr>
        <p:txBody>
          <a:bodyPr>
            <a:normAutofit/>
          </a:bodyPr>
          <a:lstStyle/>
          <a:p>
            <a:r>
              <a:rPr lang="en-GB" sz="4400"/>
              <a:t>९.</a:t>
            </a:r>
            <a:endParaRPr lang="en-US" sz="4400"/>
          </a:p>
        </p:txBody>
      </p:sp>
    </p:spTree>
    <p:extLst>
      <p:ext uri="{BB962C8B-B14F-4D97-AF65-F5344CB8AC3E}">
        <p14:creationId xmlns:p14="http://schemas.microsoft.com/office/powerpoint/2010/main" val="2699171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EA1EE-A409-4449-8067-1757CDA8B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985" y="764373"/>
            <a:ext cx="11017216" cy="1430187"/>
          </a:xfrm>
        </p:spPr>
        <p:txBody>
          <a:bodyPr>
            <a:normAutofit/>
          </a:bodyPr>
          <a:lstStyle/>
          <a:p>
            <a:pPr algn="ctr"/>
            <a:r>
              <a:rPr lang="en-GB" sz="4400" b="1" i="1"/>
              <a:t>नियमावली</a:t>
            </a:r>
            <a:endParaRPr lang="en-US" sz="4400" b="1" i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1FA46-7022-B843-B624-BA849F1610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6600" b="1" i="1"/>
              <a:t>उत्तर अ या फिर आ से होना</a:t>
            </a:r>
            <a:endParaRPr lang="en-US" sz="6600" b="1" i="1"/>
          </a:p>
        </p:txBody>
      </p:sp>
    </p:spTree>
    <p:extLst>
      <p:ext uri="{BB962C8B-B14F-4D97-AF65-F5344CB8AC3E}">
        <p14:creationId xmlns:p14="http://schemas.microsoft.com/office/powerpoint/2010/main" val="34603493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D720E-E9B1-AC49-8494-533318B3A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9BAE32-5D95-FE4C-A621-B9B3A5DC4D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6600"/>
              <a:t>अभक्ष्य</a:t>
            </a:r>
            <a:endParaRPr lang="en-US" sz="6600"/>
          </a:p>
        </p:txBody>
      </p:sp>
    </p:spTree>
    <p:extLst>
      <p:ext uri="{BB962C8B-B14F-4D97-AF65-F5344CB8AC3E}">
        <p14:creationId xmlns:p14="http://schemas.microsoft.com/office/powerpoint/2010/main" val="34739730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C8E1E-6E60-2548-AC8F-B0BBC348F3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429338"/>
            <a:ext cx="10820400" cy="3723801"/>
          </a:xfrm>
        </p:spPr>
        <p:txBody>
          <a:bodyPr anchor="t">
            <a:normAutofit/>
          </a:bodyPr>
          <a:lstStyle/>
          <a:p>
            <a:r>
              <a:rPr lang="en-GB" sz="4400"/>
              <a:t>१०.</a:t>
            </a:r>
            <a:endParaRPr lang="en-US" sz="44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A6B3C-8457-1D46-9671-1D8D5A724C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59670" y="2587749"/>
            <a:ext cx="9448800" cy="2181621"/>
          </a:xfrm>
        </p:spPr>
        <p:txBody>
          <a:bodyPr>
            <a:noAutofit/>
          </a:bodyPr>
          <a:lstStyle/>
          <a:p>
            <a:r>
              <a:rPr lang="en-GB" sz="6600" b="1" i="1"/>
              <a:t> नंदीश्वर दीप में पाया जाने वाला एक पर्वत</a:t>
            </a:r>
            <a:endParaRPr lang="en-US" sz="6600" b="1" i="1"/>
          </a:p>
        </p:txBody>
      </p:sp>
    </p:spTree>
    <p:extLst>
      <p:ext uri="{BB962C8B-B14F-4D97-AF65-F5344CB8AC3E}">
        <p14:creationId xmlns:p14="http://schemas.microsoft.com/office/powerpoint/2010/main" val="5190940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4CC4C-AA2E-C34E-B5C8-77C0DAB6B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467169-12C0-A141-A550-47E1E59D92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6600" i="1"/>
              <a:t>अंजनगिरी</a:t>
            </a:r>
            <a:endParaRPr lang="en-US" sz="6600" i="1"/>
          </a:p>
        </p:txBody>
      </p:sp>
    </p:spTree>
    <p:extLst>
      <p:ext uri="{BB962C8B-B14F-4D97-AF65-F5344CB8AC3E}">
        <p14:creationId xmlns:p14="http://schemas.microsoft.com/office/powerpoint/2010/main" val="35832375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6E435-1339-EE44-BA51-69FE33A563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650" y="1381663"/>
            <a:ext cx="11064892" cy="1466952"/>
          </a:xfrm>
        </p:spPr>
        <p:txBody>
          <a:bodyPr anchor="t">
            <a:normAutofit/>
          </a:bodyPr>
          <a:lstStyle/>
          <a:p>
            <a:r>
              <a:rPr lang="en-GB" sz="4400"/>
              <a:t>११.</a:t>
            </a:r>
            <a:endParaRPr lang="en-US" sz="44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302CCB-25F8-4F49-9D35-1E3BBAC80C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2068778"/>
            <a:ext cx="9448800" cy="2839869"/>
          </a:xfrm>
        </p:spPr>
        <p:txBody>
          <a:bodyPr>
            <a:normAutofit/>
          </a:bodyPr>
          <a:lstStyle/>
          <a:p>
            <a:r>
              <a:rPr lang="en-GB" sz="6600" b="1" i="1"/>
              <a:t>रक्षाबंधन में ७०० मुनियों के संघ के नायक का नाम क्या था</a:t>
            </a:r>
            <a:endParaRPr lang="en-US" sz="6600" b="1" i="1"/>
          </a:p>
        </p:txBody>
      </p:sp>
    </p:spTree>
    <p:extLst>
      <p:ext uri="{BB962C8B-B14F-4D97-AF65-F5344CB8AC3E}">
        <p14:creationId xmlns:p14="http://schemas.microsoft.com/office/powerpoint/2010/main" val="22255763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3CA01-5D20-7A49-9467-2D3A44B02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F046DF-8309-CF48-B9E6-5213B3DEF2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6600"/>
              <a:t>अंकपनाचार्य </a:t>
            </a:r>
            <a:endParaRPr lang="en-US" sz="6600"/>
          </a:p>
        </p:txBody>
      </p:sp>
    </p:spTree>
    <p:extLst>
      <p:ext uri="{BB962C8B-B14F-4D97-AF65-F5344CB8AC3E}">
        <p14:creationId xmlns:p14="http://schemas.microsoft.com/office/powerpoint/2010/main" val="23702601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0DEED-25C9-9941-B9C1-4D6254907B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516540"/>
            <a:ext cx="9448800" cy="1825096"/>
          </a:xfrm>
        </p:spPr>
        <p:txBody>
          <a:bodyPr anchor="t">
            <a:normAutofit/>
          </a:bodyPr>
          <a:lstStyle/>
          <a:p>
            <a:r>
              <a:rPr lang="en-GB" sz="4400"/>
              <a:t>१२.</a:t>
            </a:r>
            <a:endParaRPr lang="en-US" sz="44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D750CE-4ED8-EB40-843F-682A2A6B3D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2407306"/>
            <a:ext cx="9448800" cy="3049989"/>
          </a:xfrm>
        </p:spPr>
        <p:txBody>
          <a:bodyPr>
            <a:normAutofit/>
          </a:bodyPr>
          <a:lstStyle/>
          <a:p>
            <a:r>
              <a:rPr lang="en-GB" sz="6600" b="1" i="1"/>
              <a:t>अवगाहनहेतुत्व किसका लक्षण है</a:t>
            </a:r>
            <a:endParaRPr lang="en-US" sz="6600" b="1" i="1"/>
          </a:p>
        </p:txBody>
      </p:sp>
    </p:spTree>
    <p:extLst>
      <p:ext uri="{BB962C8B-B14F-4D97-AF65-F5344CB8AC3E}">
        <p14:creationId xmlns:p14="http://schemas.microsoft.com/office/powerpoint/2010/main" val="7985283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6C4D6-3A1D-FE47-8902-F5B2A87C6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E3CB1D-7C67-344E-B584-3C04B1E5A6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6600"/>
              <a:t>आकाश</a:t>
            </a:r>
            <a:endParaRPr lang="en-US" sz="6600"/>
          </a:p>
        </p:txBody>
      </p:sp>
    </p:spTree>
    <p:extLst>
      <p:ext uri="{BB962C8B-B14F-4D97-AF65-F5344CB8AC3E}">
        <p14:creationId xmlns:p14="http://schemas.microsoft.com/office/powerpoint/2010/main" val="3068527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CA6E5-6390-D84A-83DD-BA1652E1A7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2895" y="1034389"/>
            <a:ext cx="9448800" cy="1504566"/>
          </a:xfrm>
        </p:spPr>
        <p:txBody>
          <a:bodyPr/>
          <a:lstStyle/>
          <a:p>
            <a:r>
              <a:rPr lang="en-GB"/>
              <a:t>१.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3BD59C-5D49-0D4E-A283-14BD80781F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065554"/>
            <a:ext cx="9448800" cy="2418486"/>
          </a:xfrm>
        </p:spPr>
        <p:txBody>
          <a:bodyPr>
            <a:normAutofit/>
          </a:bodyPr>
          <a:lstStyle/>
          <a:p>
            <a:r>
              <a:rPr lang="en-GB" sz="6600" b="1" i="1"/>
              <a:t>जैन धर्म के मुख्य सिद्धांत</a:t>
            </a:r>
            <a:endParaRPr lang="en-US" sz="6600" b="1" i="1"/>
          </a:p>
        </p:txBody>
      </p:sp>
    </p:spTree>
    <p:extLst>
      <p:ext uri="{BB962C8B-B14F-4D97-AF65-F5344CB8AC3E}">
        <p14:creationId xmlns:p14="http://schemas.microsoft.com/office/powerpoint/2010/main" val="2416279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46007-BF1D-EF41-AD1D-CD3704C72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n-GB" sz="6600" b="1" i="1"/>
              <a:t>अनेकांत</a:t>
            </a:r>
            <a:endParaRPr lang="en-US" sz="6600" b="1" i="1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FF4A58-9DBB-C64D-9DE7-B26FEB767E2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1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DB6F8-0EF3-5F49-9957-040D8AC26C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0913" y="1427263"/>
            <a:ext cx="10519487" cy="1168113"/>
          </a:xfrm>
        </p:spPr>
        <p:txBody>
          <a:bodyPr anchor="t">
            <a:normAutofit/>
          </a:bodyPr>
          <a:lstStyle/>
          <a:p>
            <a:r>
              <a:rPr lang="en-GB" sz="4400"/>
              <a:t>२.</a:t>
            </a:r>
            <a:endParaRPr lang="en-US" sz="44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6419D8-19C0-E747-A2FA-F9318E4B27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3196" y="2369691"/>
            <a:ext cx="9767204" cy="2294464"/>
          </a:xfrm>
        </p:spPr>
        <p:txBody>
          <a:bodyPr>
            <a:normAutofit/>
          </a:bodyPr>
          <a:lstStyle/>
          <a:p>
            <a:r>
              <a:rPr lang="en-GB" sz="6600" b="1" i="1"/>
              <a:t>सात तत्वों में से एक</a:t>
            </a:r>
            <a:endParaRPr lang="en-US" sz="6600" b="1" i="1"/>
          </a:p>
        </p:txBody>
      </p:sp>
    </p:spTree>
    <p:extLst>
      <p:ext uri="{BB962C8B-B14F-4D97-AF65-F5344CB8AC3E}">
        <p14:creationId xmlns:p14="http://schemas.microsoft.com/office/powerpoint/2010/main" val="493695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5B94E-CDA1-E94D-958B-D09464C9E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05BFBA-2A5D-5B47-9BAB-AAA1DFDC88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en-GB" sz="6600" b="1"/>
              <a:t>अजीव और आश्रव</a:t>
            </a:r>
            <a:endParaRPr lang="en-US" sz="6600" b="1"/>
          </a:p>
        </p:txBody>
      </p:sp>
    </p:spTree>
    <p:extLst>
      <p:ext uri="{BB962C8B-B14F-4D97-AF65-F5344CB8AC3E}">
        <p14:creationId xmlns:p14="http://schemas.microsoft.com/office/powerpoint/2010/main" val="3309105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E8BE1-7BFE-754E-8D0A-0F95902627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918321"/>
            <a:ext cx="9729590" cy="1307477"/>
          </a:xfrm>
        </p:spPr>
        <p:txBody>
          <a:bodyPr anchor="t">
            <a:normAutofit/>
          </a:bodyPr>
          <a:lstStyle/>
          <a:p>
            <a:r>
              <a:rPr lang="en-GB" sz="4800"/>
              <a:t>३.</a:t>
            </a:r>
            <a:endParaRPr lang="en-US" sz="48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75B8DF-49C3-184A-9609-3D48212605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5759" y="2654235"/>
            <a:ext cx="9729590" cy="1955936"/>
          </a:xfrm>
        </p:spPr>
        <p:txBody>
          <a:bodyPr>
            <a:normAutofit/>
          </a:bodyPr>
          <a:lstStyle/>
          <a:p>
            <a:r>
              <a:rPr lang="en-GB" sz="6600" b="1" i="1"/>
              <a:t>भगवान महावीर का मुख्य  सिद्धांत</a:t>
            </a:r>
            <a:endParaRPr lang="en-US" sz="6600" b="1" i="1"/>
          </a:p>
        </p:txBody>
      </p:sp>
    </p:spTree>
    <p:extLst>
      <p:ext uri="{BB962C8B-B14F-4D97-AF65-F5344CB8AC3E}">
        <p14:creationId xmlns:p14="http://schemas.microsoft.com/office/powerpoint/2010/main" val="40546440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ABCF1-8123-3540-A367-1593DED89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F32785-3AA0-CA42-98B0-7F52AEB863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6600" b="1">
                <a:solidFill>
                  <a:srgbClr val="FF0000"/>
                </a:solidFill>
              </a:rPr>
              <a:t>अंहिसा</a:t>
            </a:r>
            <a:endParaRPr lang="en-US" sz="66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0490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D5EDF8-F652-6A4D-A3CB-FD5FFA3A59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523371"/>
            <a:ext cx="10444258" cy="1617410"/>
          </a:xfrm>
        </p:spPr>
        <p:txBody>
          <a:bodyPr anchor="t">
            <a:normAutofit/>
          </a:bodyPr>
          <a:lstStyle/>
          <a:p>
            <a:pPr algn="l"/>
            <a:r>
              <a:rPr lang="en-GB" sz="4800"/>
              <a:t>४.</a:t>
            </a:r>
            <a:endParaRPr lang="en-US" sz="48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DCD387-5267-8849-80B4-36EEF5B680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2332076"/>
            <a:ext cx="9448800" cy="2238043"/>
          </a:xfrm>
        </p:spPr>
        <p:txBody>
          <a:bodyPr>
            <a:normAutofit/>
          </a:bodyPr>
          <a:lstStyle/>
          <a:p>
            <a:r>
              <a:rPr lang="en-GB" sz="6600" b="1" i="1"/>
              <a:t> २४ तीर्थंकरों में से एक</a:t>
            </a:r>
            <a:endParaRPr lang="en-US" sz="6600" b="1" i="1"/>
          </a:p>
        </p:txBody>
      </p:sp>
    </p:spTree>
    <p:extLst>
      <p:ext uri="{BB962C8B-B14F-4D97-AF65-F5344CB8AC3E}">
        <p14:creationId xmlns:p14="http://schemas.microsoft.com/office/powerpoint/2010/main" val="3790650760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26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Vapor Trail</vt:lpstr>
      <vt:lpstr> ॐ मंगलम : : :</vt:lpstr>
      <vt:lpstr>नियमावली</vt:lpstr>
      <vt:lpstr>१.</vt:lpstr>
      <vt:lpstr>अनेकांत</vt:lpstr>
      <vt:lpstr>२.</vt:lpstr>
      <vt:lpstr>PowerPoint Presentation</vt:lpstr>
      <vt:lpstr>३.</vt:lpstr>
      <vt:lpstr>PowerPoint Presentation</vt:lpstr>
      <vt:lpstr>४.</vt:lpstr>
      <vt:lpstr>PowerPoint Presentation</vt:lpstr>
      <vt:lpstr>५.</vt:lpstr>
      <vt:lpstr>PowerPoint Presentation</vt:lpstr>
      <vt:lpstr>६.</vt:lpstr>
      <vt:lpstr>PowerPoint Presentation</vt:lpstr>
      <vt:lpstr>७.</vt:lpstr>
      <vt:lpstr>PowerPoint Presentation</vt:lpstr>
      <vt:lpstr>८.</vt:lpstr>
      <vt:lpstr>PowerPoint Presentation</vt:lpstr>
      <vt:lpstr>आलू गाजर आदि जमीन कंद को क्या कहते हैं</vt:lpstr>
      <vt:lpstr>PowerPoint Presentation</vt:lpstr>
      <vt:lpstr>१०.</vt:lpstr>
      <vt:lpstr>PowerPoint Presentation</vt:lpstr>
      <vt:lpstr>११.</vt:lpstr>
      <vt:lpstr>PowerPoint Presentation</vt:lpstr>
      <vt:lpstr>१२.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ॐ मंगलम : : :</dc:title>
  <dc:creator>Sahaj Jain</dc:creator>
  <cp:lastModifiedBy>Sahaj Jain</cp:lastModifiedBy>
  <cp:revision>5</cp:revision>
  <dcterms:created xsi:type="dcterms:W3CDTF">2021-01-16T08:19:08Z</dcterms:created>
  <dcterms:modified xsi:type="dcterms:W3CDTF">2022-05-30T12:50:13Z</dcterms:modified>
</cp:coreProperties>
</file>