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image/jpeg" Extension="jpeg"/>
  <Default ContentType="audio/x-wav" Extension="wav"/>
  <Default ContentType="application/vnd.openxmlformats-package.relationships+xml" Extension="rels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udio/wav" PartName="/ppt/media/audio11.wav"/>
  <Override ContentType="audio/wav" PartName="/ppt/media/audio10.wav"/>
  <Override ContentType="audio/wav" PartName="/ppt/media/audio2.wav"/>
  <Override ContentType="audio/wav" PartName="/ppt/media/audio3.wav"/>
  <Override ContentType="audio/wav" PartName="/ppt/media/audio40.wav"/>
  <Override ContentType="application/vnd.openxmlformats-officedocument.presentationml.slide+xml" PartName="/ppt/slides/slide4.xml"/>
  <Override ContentType="application/vnd.openxmlformats-officedocument.presentationml.slide+xml" PartName="/ppt/slides/slide43.xml"/>
  <Override ContentType="application/vnd.openxmlformats-officedocument.presentationml.slide+xml" PartName="/ppt/slides/slide18.xml"/>
  <Override ContentType="application/vnd.openxmlformats-officedocument.presentationml.slide+xml" PartName="/ppt/slides/slide60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42.xml"/>
  <Override ContentType="application/vnd.openxmlformats-officedocument.presentationml.slide+xml" PartName="/ppt/slides/slide17.xml"/>
  <Override ContentType="application/vnd.openxmlformats-officedocument.presentationml.slide+xml" PartName="/ppt/slides/slide50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53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56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55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62.xml"/>
  <Override ContentType="application/vnd.openxmlformats-officedocument.presentationml.slide+xml" PartName="/ppt/slides/slide3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57.xml"/>
  <Override ContentType="application/vnd.openxmlformats-officedocument.presentationml.slide+xml" PartName="/ppt/slides/slide27.xml"/>
  <Override ContentType="application/vnd.openxmlformats-officedocument.presentationml.slide+xml" PartName="/ppt/slides/slide44.xml"/>
  <Override ContentType="application/vnd.openxmlformats-officedocument.presentationml.slide+xml" PartName="/ppt/slides/slide2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</p:sldIdLst>
  <p:sldSz cy="6858000" cx="12192000"/>
  <p:notesSz cx="12192000" cy="6858000"/>
  <p:defaultTextStyle>
    <a:defPPr lvl="0">
      <a:defRPr lang="en-US"/>
    </a:defPPr>
    <a:lvl1pPr defTabSz="9144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1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80" Type="http://schemas.openxmlformats.org/officeDocument/2006/relationships/slide" Target="slides/slide75.xml"/><Relationship Id="rId81" Type="http://schemas.openxmlformats.org/officeDocument/2006/relationships/slide" Target="slides/slide76.xml"/><Relationship Id="rId1" Type="http://schemas.openxmlformats.org/officeDocument/2006/relationships/theme" Target="theme/theme1.xml"/><Relationship Id="rId2" Type="http://schemas.openxmlformats.org/officeDocument/2006/relationships/viewProps" Target="viewProps1.xml"/><Relationship Id="rId3" Type="http://schemas.openxmlformats.org/officeDocument/2006/relationships/presProps" Target="presProps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31" Type="http://schemas.openxmlformats.org/officeDocument/2006/relationships/slide" Target="slides/slide26.xml"/><Relationship Id="rId75" Type="http://schemas.openxmlformats.org/officeDocument/2006/relationships/slide" Target="slides/slide70.xml"/><Relationship Id="rId30" Type="http://schemas.openxmlformats.org/officeDocument/2006/relationships/slide" Target="slides/slide25.xml"/><Relationship Id="rId74" Type="http://schemas.openxmlformats.org/officeDocument/2006/relationships/slide" Target="slides/slide69.xml"/><Relationship Id="rId33" Type="http://schemas.openxmlformats.org/officeDocument/2006/relationships/slide" Target="slides/slide28.xml"/><Relationship Id="rId77" Type="http://schemas.openxmlformats.org/officeDocument/2006/relationships/slide" Target="slides/slide72.xml"/><Relationship Id="rId32" Type="http://schemas.openxmlformats.org/officeDocument/2006/relationships/slide" Target="slides/slide27.xml"/><Relationship Id="rId76" Type="http://schemas.openxmlformats.org/officeDocument/2006/relationships/slide" Target="slides/slide71.xml"/><Relationship Id="rId35" Type="http://schemas.openxmlformats.org/officeDocument/2006/relationships/slide" Target="slides/slide30.xml"/><Relationship Id="rId79" Type="http://schemas.openxmlformats.org/officeDocument/2006/relationships/slide" Target="slides/slide74.xml"/><Relationship Id="rId34" Type="http://schemas.openxmlformats.org/officeDocument/2006/relationships/slide" Target="slides/slide29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slide" Target="slides/slide63.xml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slide" Target="slides/slide6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69D57-89C5-4DFE-801A-4E69F0336D21}" type="datetimeFigureOut">
              <a:rPr lang="en-IN" smtClean="0"/>
              <a:pPr/>
              <a:t>31-08-2020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53110-E4E5-45EA-B30F-85003E7AF2F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111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3804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August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D9121B8E-53F5-4559-8A08-436A18A3CE1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6202">
            <a:off x="-43396" y="25947"/>
            <a:ext cx="1728139" cy="172813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audio" Target="../media/audio10.wav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3.wav"/><Relationship Id="rId5" Type="http://schemas.openxmlformats.org/officeDocument/2006/relationships/image" Target="../media/image9.jpg"/><Relationship Id="rId4" Type="http://schemas.openxmlformats.org/officeDocument/2006/relationships/slide" Target="slide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40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slide" Target="slide17.xml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3.wav"/><Relationship Id="rId5" Type="http://schemas.openxmlformats.org/officeDocument/2006/relationships/image" Target="../media/image9.jpg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40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slide" Target="slide22.xml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slide" Target="slide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slide" Target="slide7.xml"/><Relationship Id="rId4" Type="http://schemas.openxmlformats.org/officeDocument/2006/relationships/audio" Target="../media/audio3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3.wav"/><Relationship Id="rId5" Type="http://schemas.openxmlformats.org/officeDocument/2006/relationships/image" Target="../media/image9.jpg"/><Relationship Id="rId4" Type="http://schemas.openxmlformats.org/officeDocument/2006/relationships/slide" Target="slide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40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slide" Target="slide27.xml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slide" Target="slide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3.wav"/><Relationship Id="rId5" Type="http://schemas.openxmlformats.org/officeDocument/2006/relationships/image" Target="../media/image9.jpg"/><Relationship Id="rId4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40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slide" Target="slide32.xml"/><Relationship Id="rId4" Type="http://schemas.openxmlformats.org/officeDocument/2006/relationships/audio" Target="../media/audio3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slide" Target="slide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9.jpg"/><Relationship Id="rId4" Type="http://schemas.openxmlformats.org/officeDocument/2006/relationships/slide" Target="slide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3.wav"/><Relationship Id="rId5" Type="http://schemas.openxmlformats.org/officeDocument/2006/relationships/image" Target="../media/image9.jpg"/><Relationship Id="rId4" Type="http://schemas.openxmlformats.org/officeDocument/2006/relationships/slide" Target="slide3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40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slide" Target="slide37.xml"/><Relationship Id="rId4" Type="http://schemas.openxmlformats.org/officeDocument/2006/relationships/audio" Target="../media/audio3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slide" Target="slide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3.wav"/><Relationship Id="rId5" Type="http://schemas.openxmlformats.org/officeDocument/2006/relationships/image" Target="../media/image9.jpg"/><Relationship Id="rId4" Type="http://schemas.openxmlformats.org/officeDocument/2006/relationships/slide" Target="slide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40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slide" Target="slide42.xml"/><Relationship Id="rId4" Type="http://schemas.openxmlformats.org/officeDocument/2006/relationships/audio" Target="../media/audio3.wav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slide" Target="slide4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g"/><Relationship Id="rId4" Type="http://schemas.openxmlformats.org/officeDocument/2006/relationships/slide" Target="slide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3.wav"/><Relationship Id="rId5" Type="http://schemas.openxmlformats.org/officeDocument/2006/relationships/image" Target="../media/image9.jpg"/><Relationship Id="rId4" Type="http://schemas.openxmlformats.org/officeDocument/2006/relationships/slide" Target="slide4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40.wav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slide" Target="slide47.xml"/><Relationship Id="rId4" Type="http://schemas.openxmlformats.org/officeDocument/2006/relationships/audio" Target="../media/audio3.wav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slide" Target="slide4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g"/><Relationship Id="rId4" Type="http://schemas.openxmlformats.org/officeDocument/2006/relationships/slide" Target="slide4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4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3.wav"/><Relationship Id="rId5" Type="http://schemas.openxmlformats.org/officeDocument/2006/relationships/image" Target="../media/image9.jpg"/><Relationship Id="rId4" Type="http://schemas.openxmlformats.org/officeDocument/2006/relationships/slide" Target="slide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40.wav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slide" Target="slide52.xml"/><Relationship Id="rId4" Type="http://schemas.openxmlformats.org/officeDocument/2006/relationships/audio" Target="../media/audio3.wav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slide" Target="slide5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g"/><Relationship Id="rId4" Type="http://schemas.openxmlformats.org/officeDocument/2006/relationships/slide" Target="slide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3.wav"/><Relationship Id="rId5" Type="http://schemas.openxmlformats.org/officeDocument/2006/relationships/image" Target="../media/image9.jpg"/><Relationship Id="rId4" Type="http://schemas.openxmlformats.org/officeDocument/2006/relationships/slide" Target="slide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3.wav"/><Relationship Id="rId5" Type="http://schemas.openxmlformats.org/officeDocument/2006/relationships/image" Target="../media/image9.jpg"/><Relationship Id="rId4" Type="http://schemas.openxmlformats.org/officeDocument/2006/relationships/slide" Target="slide5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40.wav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slide" Target="slide57.xml"/><Relationship Id="rId4" Type="http://schemas.openxmlformats.org/officeDocument/2006/relationships/audio" Target="../media/audio3.wav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slide" Target="slide5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g"/><Relationship Id="rId4" Type="http://schemas.openxmlformats.org/officeDocument/2006/relationships/slide" Target="slide5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5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3.wav"/><Relationship Id="rId5" Type="http://schemas.openxmlformats.org/officeDocument/2006/relationships/image" Target="../media/image9.jpg"/><Relationship Id="rId4" Type="http://schemas.openxmlformats.org/officeDocument/2006/relationships/slide" Target="slide5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40.wav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slide" Target="slide62.xml"/><Relationship Id="rId4" Type="http://schemas.openxmlformats.org/officeDocument/2006/relationships/audio" Target="../media/audio3.wav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slide" Target="slide6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g"/><Relationship Id="rId4" Type="http://schemas.openxmlformats.org/officeDocument/2006/relationships/slide" Target="slide6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40.wav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5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3.wav"/><Relationship Id="rId5" Type="http://schemas.openxmlformats.org/officeDocument/2006/relationships/image" Target="../media/image9.jpg"/><Relationship Id="rId4" Type="http://schemas.openxmlformats.org/officeDocument/2006/relationships/slide" Target="slide6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40.wav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slide" Target="slide67.xml"/><Relationship Id="rId4" Type="http://schemas.openxmlformats.org/officeDocument/2006/relationships/audio" Target="../media/audio3.wav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slide" Target="slide6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g"/><Relationship Id="rId4" Type="http://schemas.openxmlformats.org/officeDocument/2006/relationships/slide" Target="slide6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" Target="slide6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3.wav"/><Relationship Id="rId5" Type="http://schemas.openxmlformats.org/officeDocument/2006/relationships/image" Target="../media/image9.jpg"/><Relationship Id="rId4" Type="http://schemas.openxmlformats.org/officeDocument/2006/relationships/slide" Target="slide6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40.wav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slide" Target="slide72.xml"/><Relationship Id="rId4" Type="http://schemas.openxmlformats.org/officeDocument/2006/relationships/audio" Target="../media/audio3.wav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2.wav"/><Relationship Id="rId7" Type="http://schemas.openxmlformats.org/officeDocument/2006/relationships/image" Target="../media/image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72.xml"/><Relationship Id="rId5" Type="http://schemas.openxmlformats.org/officeDocument/2006/relationships/slide" Target="slide70.xml"/><Relationship Id="rId4" Type="http://schemas.openxmlformats.org/officeDocument/2006/relationships/audio" Target="../media/audio3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" Target="slide7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g"/><Relationship Id="rId4" Type="http://schemas.openxmlformats.org/officeDocument/2006/relationships/slide" Target="slide1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slide" Target="slide12.xml"/><Relationship Id="rId4" Type="http://schemas.openxmlformats.org/officeDocument/2006/relationships/audio" Target="../media/audio3.wav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" Target="slide6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5" Type="http://schemas.openxmlformats.org/officeDocument/2006/relationships/audio" Target="../media/audio3.wav"/><Relationship Id="rId4" Type="http://schemas.openxmlformats.org/officeDocument/2006/relationships/slide" Target="slide7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40.wav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slide" Target="slide75.xml"/><Relationship Id="rId4" Type="http://schemas.openxmlformats.org/officeDocument/2006/relationships/audio" Target="../media/audio3.wav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2.wav"/><Relationship Id="rId7" Type="http://schemas.openxmlformats.org/officeDocument/2006/relationships/image" Target="../media/image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62.xml"/><Relationship Id="rId5" Type="http://schemas.openxmlformats.org/officeDocument/2006/relationships/slide" Target="slide75.xml"/><Relationship Id="rId4" Type="http://schemas.openxmlformats.org/officeDocument/2006/relationships/audio" Target="../media/audio3.wav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" Target="slide7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" Target="slide7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3.wav"/><Relationship Id="rId4" Type="http://schemas.openxmlformats.org/officeDocument/2006/relationships/image" Target="../media/image9.jp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40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slide" Target="slide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84020" y="2051304"/>
            <a:ext cx="7513320" cy="15499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602723" y="1997951"/>
            <a:ext cx="943368" cy="1144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B648853E-509E-4DC1-AC55-18698D05291D}"/>
              </a:ext>
            </a:extLst>
          </p:cNvPr>
          <p:cNvGrpSpPr/>
          <p:nvPr/>
        </p:nvGrpSpPr>
        <p:grpSpPr>
          <a:xfrm>
            <a:off x="1697735" y="2016125"/>
            <a:ext cx="8777987" cy="1518412"/>
            <a:chOff x="1697735" y="2016125"/>
            <a:chExt cx="8777986" cy="1518412"/>
          </a:xfrm>
        </p:grpSpPr>
        <p:sp>
          <p:nvSpPr>
            <p:cNvPr id="3" name="object 3"/>
            <p:cNvSpPr/>
            <p:nvPr/>
          </p:nvSpPr>
          <p:spPr>
            <a:xfrm>
              <a:off x="1697735" y="2066163"/>
              <a:ext cx="7433564" cy="146837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621011" y="2016125"/>
              <a:ext cx="854710" cy="1056005"/>
            </a:xfrm>
            <a:custGeom>
              <a:avLst/>
              <a:gdLst/>
              <a:ahLst/>
              <a:cxnLst/>
              <a:rect l="l" t="t" r="r" b="b"/>
              <a:pathLst>
                <a:path w="854709" h="1056005">
                  <a:moveTo>
                    <a:pt x="682879" y="779526"/>
                  </a:moveTo>
                  <a:lnTo>
                    <a:pt x="544449" y="779526"/>
                  </a:lnTo>
                  <a:lnTo>
                    <a:pt x="544449" y="1055624"/>
                  </a:lnTo>
                  <a:lnTo>
                    <a:pt x="682879" y="1055624"/>
                  </a:lnTo>
                  <a:lnTo>
                    <a:pt x="682879" y="779526"/>
                  </a:lnTo>
                  <a:close/>
                </a:path>
                <a:path w="854709" h="1056005">
                  <a:moveTo>
                    <a:pt x="343662" y="463803"/>
                  </a:moveTo>
                  <a:lnTo>
                    <a:pt x="205105" y="463803"/>
                  </a:lnTo>
                  <a:lnTo>
                    <a:pt x="205105" y="651383"/>
                  </a:lnTo>
                  <a:lnTo>
                    <a:pt x="183245" y="652266"/>
                  </a:lnTo>
                  <a:lnTo>
                    <a:pt x="144383" y="659366"/>
                  </a:lnTo>
                  <a:lnTo>
                    <a:pt x="97869" y="681704"/>
                  </a:lnTo>
                  <a:lnTo>
                    <a:pt x="64472" y="713182"/>
                  </a:lnTo>
                  <a:lnTo>
                    <a:pt x="43434" y="751204"/>
                  </a:lnTo>
                  <a:lnTo>
                    <a:pt x="33914" y="791799"/>
                  </a:lnTo>
                  <a:lnTo>
                    <a:pt x="33398" y="808482"/>
                  </a:lnTo>
                  <a:lnTo>
                    <a:pt x="33874" y="821182"/>
                  </a:lnTo>
                  <a:lnTo>
                    <a:pt x="43053" y="868172"/>
                  </a:lnTo>
                  <a:lnTo>
                    <a:pt x="62894" y="908462"/>
                  </a:lnTo>
                  <a:lnTo>
                    <a:pt x="92630" y="939784"/>
                  </a:lnTo>
                  <a:lnTo>
                    <a:pt x="131526" y="960506"/>
                  </a:lnTo>
                  <a:lnTo>
                    <a:pt x="178943" y="967739"/>
                  </a:lnTo>
                  <a:lnTo>
                    <a:pt x="197514" y="967047"/>
                  </a:lnTo>
                  <a:lnTo>
                    <a:pt x="247396" y="956563"/>
                  </a:lnTo>
                  <a:lnTo>
                    <a:pt x="287740" y="933007"/>
                  </a:lnTo>
                  <a:lnTo>
                    <a:pt x="317706" y="895969"/>
                  </a:lnTo>
                  <a:lnTo>
                    <a:pt x="336696" y="845052"/>
                  </a:lnTo>
                  <a:lnTo>
                    <a:pt x="336811" y="844423"/>
                  </a:lnTo>
                  <a:lnTo>
                    <a:pt x="168910" y="844423"/>
                  </a:lnTo>
                  <a:lnTo>
                    <a:pt x="163195" y="841501"/>
                  </a:lnTo>
                  <a:lnTo>
                    <a:pt x="160147" y="835533"/>
                  </a:lnTo>
                  <a:lnTo>
                    <a:pt x="156972" y="829437"/>
                  </a:lnTo>
                  <a:lnTo>
                    <a:pt x="155448" y="822451"/>
                  </a:lnTo>
                  <a:lnTo>
                    <a:pt x="155448" y="814451"/>
                  </a:lnTo>
                  <a:lnTo>
                    <a:pt x="156092" y="806473"/>
                  </a:lnTo>
                  <a:lnTo>
                    <a:pt x="191793" y="780095"/>
                  </a:lnTo>
                  <a:lnTo>
                    <a:pt x="205105" y="779526"/>
                  </a:lnTo>
                  <a:lnTo>
                    <a:pt x="682879" y="779526"/>
                  </a:lnTo>
                  <a:lnTo>
                    <a:pt x="682879" y="651383"/>
                  </a:lnTo>
                  <a:lnTo>
                    <a:pt x="343662" y="651383"/>
                  </a:lnTo>
                  <a:lnTo>
                    <a:pt x="343662" y="463803"/>
                  </a:lnTo>
                  <a:close/>
                </a:path>
                <a:path w="854709" h="1056005">
                  <a:moveTo>
                    <a:pt x="343662" y="779526"/>
                  </a:moveTo>
                  <a:lnTo>
                    <a:pt x="205105" y="779526"/>
                  </a:lnTo>
                  <a:lnTo>
                    <a:pt x="205105" y="794258"/>
                  </a:lnTo>
                  <a:lnTo>
                    <a:pt x="204724" y="801624"/>
                  </a:lnTo>
                  <a:lnTo>
                    <a:pt x="203962" y="808482"/>
                  </a:lnTo>
                  <a:lnTo>
                    <a:pt x="203327" y="815339"/>
                  </a:lnTo>
                  <a:lnTo>
                    <a:pt x="201930" y="821182"/>
                  </a:lnTo>
                  <a:lnTo>
                    <a:pt x="199898" y="825880"/>
                  </a:lnTo>
                  <a:lnTo>
                    <a:pt x="197993" y="830707"/>
                  </a:lnTo>
                  <a:lnTo>
                    <a:pt x="195072" y="834898"/>
                  </a:lnTo>
                  <a:lnTo>
                    <a:pt x="191516" y="838708"/>
                  </a:lnTo>
                  <a:lnTo>
                    <a:pt x="187833" y="842517"/>
                  </a:lnTo>
                  <a:lnTo>
                    <a:pt x="183134" y="844423"/>
                  </a:lnTo>
                  <a:lnTo>
                    <a:pt x="336811" y="844423"/>
                  </a:lnTo>
                  <a:lnTo>
                    <a:pt x="340391" y="824849"/>
                  </a:lnTo>
                  <a:lnTo>
                    <a:pt x="342705" y="803003"/>
                  </a:lnTo>
                  <a:lnTo>
                    <a:pt x="343662" y="779526"/>
                  </a:lnTo>
                  <a:close/>
                </a:path>
                <a:path w="854709" h="1056005">
                  <a:moveTo>
                    <a:pt x="682879" y="463803"/>
                  </a:moveTo>
                  <a:lnTo>
                    <a:pt x="544449" y="463803"/>
                  </a:lnTo>
                  <a:lnTo>
                    <a:pt x="544449" y="651383"/>
                  </a:lnTo>
                  <a:lnTo>
                    <a:pt x="682879" y="651383"/>
                  </a:lnTo>
                  <a:lnTo>
                    <a:pt x="682879" y="463803"/>
                  </a:lnTo>
                  <a:close/>
                </a:path>
                <a:path w="854709" h="1056005">
                  <a:moveTo>
                    <a:pt x="854202" y="335534"/>
                  </a:moveTo>
                  <a:lnTo>
                    <a:pt x="0" y="335534"/>
                  </a:lnTo>
                  <a:lnTo>
                    <a:pt x="0" y="463803"/>
                  </a:lnTo>
                  <a:lnTo>
                    <a:pt x="854202" y="463803"/>
                  </a:lnTo>
                  <a:lnTo>
                    <a:pt x="854202" y="335534"/>
                  </a:lnTo>
                  <a:close/>
                </a:path>
                <a:path w="854709" h="1056005">
                  <a:moveTo>
                    <a:pt x="392176" y="63753"/>
                  </a:moveTo>
                  <a:lnTo>
                    <a:pt x="303276" y="152653"/>
                  </a:lnTo>
                  <a:lnTo>
                    <a:pt x="514096" y="335534"/>
                  </a:lnTo>
                  <a:lnTo>
                    <a:pt x="667639" y="335534"/>
                  </a:lnTo>
                  <a:lnTo>
                    <a:pt x="392176" y="63753"/>
                  </a:lnTo>
                  <a:close/>
                </a:path>
                <a:path w="854709" h="1056005">
                  <a:moveTo>
                    <a:pt x="660019" y="0"/>
                  </a:moveTo>
                  <a:lnTo>
                    <a:pt x="566166" y="93217"/>
                  </a:lnTo>
                  <a:lnTo>
                    <a:pt x="660019" y="186562"/>
                  </a:lnTo>
                  <a:lnTo>
                    <a:pt x="753237" y="93217"/>
                  </a:lnTo>
                  <a:lnTo>
                    <a:pt x="660019" y="0"/>
                  </a:lnTo>
                  <a:close/>
                </a:path>
              </a:pathLst>
            </a:custGeom>
            <a:solidFill>
              <a:srgbClr val="77C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9776460" y="2795653"/>
            <a:ext cx="50165" cy="65405"/>
          </a:xfrm>
          <a:custGeom>
            <a:avLst/>
            <a:gdLst/>
            <a:ahLst/>
            <a:cxnLst/>
            <a:rect l="l" t="t" r="r" b="b"/>
            <a:pathLst>
              <a:path w="50165" h="65405">
                <a:moveTo>
                  <a:pt x="49657" y="0"/>
                </a:moveTo>
                <a:lnTo>
                  <a:pt x="10414" y="9016"/>
                </a:lnTo>
                <a:lnTo>
                  <a:pt x="0" y="34925"/>
                </a:lnTo>
                <a:lnTo>
                  <a:pt x="0" y="42925"/>
                </a:lnTo>
                <a:lnTo>
                  <a:pt x="1524" y="49911"/>
                </a:lnTo>
                <a:lnTo>
                  <a:pt x="4699" y="56007"/>
                </a:lnTo>
                <a:lnTo>
                  <a:pt x="7747" y="61975"/>
                </a:lnTo>
                <a:lnTo>
                  <a:pt x="13462" y="64897"/>
                </a:lnTo>
                <a:lnTo>
                  <a:pt x="21844" y="64897"/>
                </a:lnTo>
                <a:lnTo>
                  <a:pt x="27686" y="64897"/>
                </a:lnTo>
                <a:lnTo>
                  <a:pt x="44450" y="46354"/>
                </a:lnTo>
                <a:lnTo>
                  <a:pt x="46482" y="41656"/>
                </a:lnTo>
                <a:lnTo>
                  <a:pt x="47879" y="35813"/>
                </a:lnTo>
                <a:lnTo>
                  <a:pt x="48514" y="28956"/>
                </a:lnTo>
                <a:lnTo>
                  <a:pt x="49275" y="22098"/>
                </a:lnTo>
                <a:lnTo>
                  <a:pt x="49657" y="14732"/>
                </a:lnTo>
                <a:lnTo>
                  <a:pt x="49657" y="7112"/>
                </a:lnTo>
                <a:lnTo>
                  <a:pt x="49657" y="0"/>
                </a:lnTo>
                <a:close/>
              </a:path>
            </a:pathLst>
          </a:custGeom>
          <a:ln w="9144">
            <a:solidFill>
              <a:srgbClr val="2F52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964674" y="2479929"/>
            <a:ext cx="201295" cy="187960"/>
          </a:xfrm>
          <a:custGeom>
            <a:avLst/>
            <a:gdLst/>
            <a:ahLst/>
            <a:cxnLst/>
            <a:rect l="l" t="t" r="r" b="b"/>
            <a:pathLst>
              <a:path w="201295" h="187960">
                <a:moveTo>
                  <a:pt x="0" y="0"/>
                </a:moveTo>
                <a:lnTo>
                  <a:pt x="0" y="187579"/>
                </a:lnTo>
                <a:lnTo>
                  <a:pt x="200786" y="187579"/>
                </a:lnTo>
                <a:lnTo>
                  <a:pt x="200786" y="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2F52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621011" y="2079881"/>
            <a:ext cx="854711" cy="991869"/>
          </a:xfrm>
          <a:custGeom>
            <a:avLst/>
            <a:gdLst/>
            <a:ahLst/>
            <a:cxnLst/>
            <a:rect l="l" t="t" r="r" b="b"/>
            <a:pathLst>
              <a:path w="854709" h="991869">
                <a:moveTo>
                  <a:pt x="392176" y="0"/>
                </a:moveTo>
                <a:lnTo>
                  <a:pt x="667639" y="271780"/>
                </a:lnTo>
                <a:lnTo>
                  <a:pt x="854202" y="271780"/>
                </a:lnTo>
                <a:lnTo>
                  <a:pt x="854202" y="400050"/>
                </a:lnTo>
                <a:lnTo>
                  <a:pt x="682879" y="400050"/>
                </a:lnTo>
                <a:lnTo>
                  <a:pt x="682879" y="991870"/>
                </a:lnTo>
                <a:lnTo>
                  <a:pt x="544449" y="991870"/>
                </a:lnTo>
                <a:lnTo>
                  <a:pt x="544449" y="715772"/>
                </a:lnTo>
                <a:lnTo>
                  <a:pt x="343662" y="715772"/>
                </a:lnTo>
                <a:lnTo>
                  <a:pt x="342705" y="739249"/>
                </a:lnTo>
                <a:lnTo>
                  <a:pt x="340391" y="761095"/>
                </a:lnTo>
                <a:lnTo>
                  <a:pt x="331597" y="799846"/>
                </a:lnTo>
                <a:lnTo>
                  <a:pt x="308933" y="846083"/>
                </a:lnTo>
                <a:lnTo>
                  <a:pt x="275415" y="878601"/>
                </a:lnTo>
                <a:lnTo>
                  <a:pt x="231753" y="897717"/>
                </a:lnTo>
                <a:lnTo>
                  <a:pt x="178943" y="903986"/>
                </a:lnTo>
                <a:lnTo>
                  <a:pt x="162232" y="903178"/>
                </a:lnTo>
                <a:lnTo>
                  <a:pt x="117602" y="891159"/>
                </a:lnTo>
                <a:lnTo>
                  <a:pt x="81686" y="866709"/>
                </a:lnTo>
                <a:lnTo>
                  <a:pt x="55165" y="832230"/>
                </a:lnTo>
                <a:lnTo>
                  <a:pt x="38792" y="789342"/>
                </a:lnTo>
                <a:lnTo>
                  <a:pt x="33274" y="741426"/>
                </a:lnTo>
                <a:lnTo>
                  <a:pt x="33914" y="728045"/>
                </a:lnTo>
                <a:lnTo>
                  <a:pt x="43434" y="687451"/>
                </a:lnTo>
                <a:lnTo>
                  <a:pt x="64472" y="649428"/>
                </a:lnTo>
                <a:lnTo>
                  <a:pt x="97869" y="617950"/>
                </a:lnTo>
                <a:lnTo>
                  <a:pt x="144383" y="595612"/>
                </a:lnTo>
                <a:lnTo>
                  <a:pt x="183245" y="588512"/>
                </a:lnTo>
                <a:lnTo>
                  <a:pt x="205105" y="587629"/>
                </a:lnTo>
                <a:lnTo>
                  <a:pt x="205105" y="400050"/>
                </a:lnTo>
                <a:lnTo>
                  <a:pt x="0" y="400050"/>
                </a:lnTo>
                <a:lnTo>
                  <a:pt x="0" y="271780"/>
                </a:lnTo>
                <a:lnTo>
                  <a:pt x="514096" y="271780"/>
                </a:lnTo>
                <a:lnTo>
                  <a:pt x="303276" y="88900"/>
                </a:lnTo>
                <a:lnTo>
                  <a:pt x="392176" y="0"/>
                </a:lnTo>
                <a:close/>
              </a:path>
            </a:pathLst>
          </a:custGeom>
          <a:ln w="9144">
            <a:solidFill>
              <a:srgbClr val="2F52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187179" y="2016125"/>
            <a:ext cx="187325" cy="186690"/>
          </a:xfrm>
          <a:custGeom>
            <a:avLst/>
            <a:gdLst/>
            <a:ahLst/>
            <a:cxnLst/>
            <a:rect l="l" t="t" r="r" b="b"/>
            <a:pathLst>
              <a:path w="187325" h="186689">
                <a:moveTo>
                  <a:pt x="93852" y="0"/>
                </a:moveTo>
                <a:lnTo>
                  <a:pt x="187071" y="93217"/>
                </a:lnTo>
                <a:lnTo>
                  <a:pt x="93852" y="186562"/>
                </a:lnTo>
                <a:lnTo>
                  <a:pt x="0" y="93217"/>
                </a:lnTo>
                <a:lnTo>
                  <a:pt x="93852" y="0"/>
                </a:lnTo>
                <a:close/>
              </a:path>
            </a:pathLst>
          </a:custGeom>
          <a:ln w="9144">
            <a:solidFill>
              <a:srgbClr val="2F52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777741" y="3236976"/>
            <a:ext cx="2769108" cy="20650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092452" y="3608832"/>
            <a:ext cx="2427731" cy="17358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546848" y="3465576"/>
            <a:ext cx="1287779" cy="160782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692895" y="3576830"/>
            <a:ext cx="1911096" cy="120459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4">
            <a:extLst>
              <a:ext uri="{FF2B5EF4-FFF2-40B4-BE49-F238E27FC236}">
                <a16:creationId xmlns:a16="http://schemas.microsoft.com/office/drawing/2014/main" xmlns="" id="{021FEE22-28BC-4D38-B74A-812A68F8CDED}"/>
              </a:ext>
            </a:extLst>
          </p:cNvPr>
          <p:cNvSpPr txBox="1"/>
          <p:nvPr/>
        </p:nvSpPr>
        <p:spPr>
          <a:xfrm>
            <a:off x="8355583" y="5872999"/>
            <a:ext cx="3419475" cy="3667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"/>
              </a:spcBef>
            </a:pPr>
            <a:r>
              <a:rPr sz="2300" b="1" spc="-275" dirty="0" err="1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Mangal"/>
                <a:cs typeface="Mangal"/>
              </a:rPr>
              <a:t>अक्षय</a:t>
            </a:r>
            <a:r>
              <a:rPr sz="2300" b="1" spc="-275" dirty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Mangal"/>
                <a:cs typeface="Mangal"/>
              </a:rPr>
              <a:t> </a:t>
            </a:r>
            <a:r>
              <a:rPr lang="en-US" sz="2300" b="1" spc="-155" dirty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Mangal"/>
                <a:cs typeface="Mangal"/>
              </a:rPr>
              <a:t>श</a:t>
            </a:r>
            <a:r>
              <a:rPr lang="hi-IN" sz="2300" b="1" spc="-155" dirty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Mangal"/>
                <a:cs typeface="Mangal"/>
              </a:rPr>
              <a:t>ा</a:t>
            </a:r>
            <a:r>
              <a:rPr sz="2300" b="1" spc="-155" dirty="0" err="1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Mangal"/>
                <a:cs typeface="Mangal"/>
              </a:rPr>
              <a:t>स्त्री</a:t>
            </a:r>
            <a:r>
              <a:rPr sz="2300" b="1" spc="-155" dirty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Century Gothic"/>
                <a:cs typeface="Century Gothic"/>
              </a:rPr>
              <a:t>, </a:t>
            </a:r>
            <a:r>
              <a:rPr lang="en-US" sz="2300" b="1" spc="-1080" dirty="0" err="1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Mangal"/>
                <a:cs typeface="Mangal"/>
              </a:rPr>
              <a:t>छिंद</a:t>
            </a:r>
            <a:r>
              <a:rPr lang="en-US" sz="2300" b="1" spc="-1080" dirty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Mangal"/>
                <a:cs typeface="Mangal"/>
              </a:rPr>
              <a:t>        </a:t>
            </a:r>
            <a:r>
              <a:rPr lang="en-US" sz="2300" b="1" spc="-1080" dirty="0" err="1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Mangal"/>
                <a:cs typeface="Mangal"/>
              </a:rPr>
              <a:t>वा</a:t>
            </a:r>
            <a:r>
              <a:rPr lang="en-US" sz="2300" b="1" spc="-1080" dirty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Mangal"/>
                <a:cs typeface="Mangal"/>
              </a:rPr>
              <a:t>        </a:t>
            </a:r>
            <a:r>
              <a:rPr lang="hi-IN" sz="2300" b="1" spc="-5" dirty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Mangal"/>
                <a:cs typeface="Mangal"/>
              </a:rPr>
              <a:t>ड़ा</a:t>
            </a:r>
            <a:endParaRPr sz="2300" dirty="0">
              <a:ln>
                <a:solidFill>
                  <a:srgbClr val="FFC000"/>
                </a:solidFill>
              </a:ln>
              <a:solidFill>
                <a:srgbClr val="C00000"/>
              </a:solidFill>
              <a:latin typeface="Mangal"/>
              <a:cs typeface="Mangal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11" name="wind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E640892-CE04-4F92-9065-48E3B8EA3ECF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BE49395-62A5-4941-90F1-7594FF1BF069}"/>
              </a:ext>
            </a:extLst>
          </p:cNvPr>
          <p:cNvSpPr txBox="1"/>
          <p:nvPr/>
        </p:nvSpPr>
        <p:spPr>
          <a:xfrm>
            <a:off x="2551599" y="2286000"/>
            <a:ext cx="7088800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खेद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कि</a:t>
            </a:r>
            <a:endParaRPr lang="en-US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पाप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घर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में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!</a:t>
            </a:r>
            <a:endParaRPr lang="en-IN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D3056886-BB64-40EF-A244-5B838D59D106}"/>
              </a:ext>
            </a:extLst>
          </p:cNvPr>
          <p:cNvSpPr/>
          <p:nvPr/>
        </p:nvSpPr>
        <p:spPr>
          <a:xfrm rot="20767037">
            <a:off x="1975499" y="1958254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CFC12F2-2BA1-4067-A7D8-8D87A28C4F38}"/>
              </a:ext>
            </a:extLst>
          </p:cNvPr>
          <p:cNvSpPr/>
          <p:nvPr/>
        </p:nvSpPr>
        <p:spPr>
          <a:xfrm rot="1732884">
            <a:off x="9148559" y="1987009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1" name="Rectangl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xmlns="" id="{0764BCB4-C814-476E-BA30-A69D9EB5F248}"/>
              </a:ext>
            </a:extLst>
          </p:cNvPr>
          <p:cNvSpPr/>
          <p:nvPr/>
        </p:nvSpPr>
        <p:spPr>
          <a:xfrm>
            <a:off x="1604885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xmlns="" id="{994EADD6-E6F1-4F64-BBB2-2165F3F4ECFF}"/>
              </a:ext>
            </a:extLst>
          </p:cNvPr>
          <p:cNvSpPr/>
          <p:nvPr/>
        </p:nvSpPr>
        <p:spPr>
          <a:xfrm>
            <a:off x="6120441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152000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 loop="1">
            <p:snd r:embed="rId2" name="explode.wav"/>
          </p:stSnd>
        </p:sndAc>
      </p:transition>
    </mc:Choice>
    <mc:Fallback xmlns="">
      <p:transition spd="slow">
        <p:sndAc>
          <p:stSnd loop="1">
            <p:snd r:embed="rId6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73CBB3E-DEAD-4A46-B011-97281BB768E0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4183092-0A19-42BC-852C-40273E073774}"/>
              </a:ext>
            </a:extLst>
          </p:cNvPr>
          <p:cNvSpPr txBox="1"/>
          <p:nvPr/>
        </p:nvSpPr>
        <p:spPr>
          <a:xfrm>
            <a:off x="1866902" y="2228434"/>
            <a:ext cx="8534399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बधाई! </a:t>
            </a:r>
          </a:p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 पुण्य घर में हैं!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D55381B3-0978-49E9-BB14-3BA83E2EF2B7}"/>
              </a:ext>
            </a:extLst>
          </p:cNvPr>
          <p:cNvSpPr/>
          <p:nvPr/>
        </p:nvSpPr>
        <p:spPr>
          <a:xfrm rot="19366319">
            <a:off x="2545437" y="1775649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3F083BC8-D955-42C9-877F-2E850ED996B0}"/>
              </a:ext>
            </a:extLst>
          </p:cNvPr>
          <p:cNvSpPr/>
          <p:nvPr/>
        </p:nvSpPr>
        <p:spPr>
          <a:xfrm rot="2594286">
            <a:off x="7851897" y="1782210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04740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1981200"/>
            <a:ext cx="9372599" cy="1696490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sz="5400" dirty="0" smtClean="0"/>
              <a:t>दान का एक भेद तथा राजा श्रेणिक के पुत्र का नाम</a:t>
            </a:r>
            <a:r>
              <a:rPr lang="en-IN" sz="5400" dirty="0" smtClean="0"/>
              <a:t>???</a:t>
            </a:r>
            <a:endParaRPr lang="hi-IN" sz="5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24A8668-9B39-4518-B3CC-D46C46ECF682}"/>
              </a:ext>
            </a:extLst>
          </p:cNvPr>
          <p:cNvSpPr/>
          <p:nvPr/>
        </p:nvSpPr>
        <p:spPr>
          <a:xfrm>
            <a:off x="5410201" y="1114323"/>
            <a:ext cx="1621260" cy="943079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5080" algn="ctr" defTabSz="287338">
              <a:lnSpc>
                <a:spcPct val="102099"/>
              </a:lnSpc>
              <a:spcBef>
                <a:spcPts val="10"/>
              </a:spcBef>
            </a:pPr>
            <a:r>
              <a:rPr lang="hi-IN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प्र.</a:t>
            </a:r>
            <a:r>
              <a:rPr lang="en-US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3</a:t>
            </a:r>
            <a:r>
              <a:rPr lang="hi-IN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 </a:t>
            </a:r>
            <a:endParaRPr lang="en-IN" sz="6000" b="1" dirty="0">
              <a:ln/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sp>
        <p:nvSpPr>
          <p:cNvPr id="51" name="TextBox 50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xmlns="" id="{BBE1EE96-9CDA-4EC0-AD86-E06D989070EA}"/>
              </a:ext>
            </a:extLst>
          </p:cNvPr>
          <p:cNvSpPr txBox="1"/>
          <p:nvPr/>
        </p:nvSpPr>
        <p:spPr>
          <a:xfrm>
            <a:off x="3200400" y="5548525"/>
            <a:ext cx="5565304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समय</a:t>
            </a:r>
            <a:r>
              <a:rPr lang="en-US" sz="9600" b="1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 </a:t>
            </a:r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समाप्त</a:t>
            </a:r>
            <a:endParaRPr lang="en-IN" sz="9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10713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1000"/>
                            </p:stCondLst>
                            <p:childTnLst>
                              <p:par>
                                <p:cTn id="84" presetID="24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51" grpId="0"/>
      <p:bldP spid="5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1981200"/>
            <a:ext cx="9372599" cy="1257011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dirty="0" smtClean="0"/>
              <a:t>अभय</a:t>
            </a:r>
            <a:endParaRPr lang="hi-IN" dirty="0"/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56979DD9-17B6-44A6-A40E-7CAF454022C5}"/>
              </a:ext>
            </a:extLst>
          </p:cNvPr>
          <p:cNvGrpSpPr/>
          <p:nvPr/>
        </p:nvGrpSpPr>
        <p:grpSpPr>
          <a:xfrm>
            <a:off x="8045471" y="4572002"/>
            <a:ext cx="1219200" cy="870055"/>
            <a:chOff x="7696200" y="4572000"/>
            <a:chExt cx="1219200" cy="870055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xmlns="" id="{FDEF8B9C-B896-4EE4-A7A1-FAF645DF99A0}"/>
                </a:ext>
              </a:extLst>
            </p:cNvPr>
            <p:cNvSpPr/>
            <p:nvPr/>
          </p:nvSpPr>
          <p:spPr>
            <a:xfrm>
              <a:off x="7696200" y="4572000"/>
              <a:ext cx="1219200" cy="870055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5" name="L-Shape 44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6362899-0215-4C2E-A13E-AA5E1835AB36}"/>
                </a:ext>
              </a:extLst>
            </p:cNvPr>
            <p:cNvSpPr/>
            <p:nvPr/>
          </p:nvSpPr>
          <p:spPr>
            <a:xfrm rot="18564029">
              <a:off x="7913557" y="4819054"/>
              <a:ext cx="817140" cy="375947"/>
            </a:xfrm>
            <a:prstGeom prst="corner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9C01CE60-65F6-4167-8F76-13F2925FB6C2}"/>
              </a:ext>
            </a:extLst>
          </p:cNvPr>
          <p:cNvGrpSpPr/>
          <p:nvPr/>
        </p:nvGrpSpPr>
        <p:grpSpPr>
          <a:xfrm>
            <a:off x="9367061" y="4209489"/>
            <a:ext cx="1224739" cy="1569660"/>
            <a:chOff x="9017791" y="4209489"/>
            <a:chExt cx="1224739" cy="1569660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xmlns="" id="{0A0D2AD5-F944-410E-8C41-41EC56326EE6}"/>
                </a:ext>
              </a:extLst>
            </p:cNvPr>
            <p:cNvSpPr/>
            <p:nvPr/>
          </p:nvSpPr>
          <p:spPr>
            <a:xfrm>
              <a:off x="9017791" y="4571999"/>
              <a:ext cx="1219200" cy="870055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6" name="TextBox 45">
              <a:hlinkClick r:id="rId4" action="ppaction://hlinksldjump" highlightClick="1"/>
              <a:extLst>
                <a:ext uri="{FF2B5EF4-FFF2-40B4-BE49-F238E27FC236}">
                  <a16:creationId xmlns:a16="http://schemas.microsoft.com/office/drawing/2014/main" xmlns="" id="{2B051096-9022-4AB0-BB0C-6F9D9D5C4744}"/>
                </a:ext>
              </a:extLst>
            </p:cNvPr>
            <p:cNvSpPr txBox="1"/>
            <p:nvPr/>
          </p:nvSpPr>
          <p:spPr>
            <a:xfrm>
              <a:off x="9176938" y="4209489"/>
              <a:ext cx="10655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X</a:t>
              </a:r>
              <a:endParaRPr lang="en-IN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endParaRPr>
            </a:p>
          </p:txBody>
        </p:sp>
      </p:grp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22171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7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17A5959-C831-46F2-9B3E-1A208F00B1A9}"/>
              </a:ext>
            </a:extLst>
          </p:cNvPr>
          <p:cNvGrpSpPr/>
          <p:nvPr/>
        </p:nvGrpSpPr>
        <p:grpSpPr>
          <a:xfrm>
            <a:off x="1382622" y="807282"/>
            <a:ext cx="2506639" cy="3154710"/>
            <a:chOff x="3182204" y="197938"/>
            <a:chExt cx="2506638" cy="31547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71A9BA19-3381-4714-96FB-FEA68722E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82204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4" name="TextBox 3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88DEDA3B-6192-4F45-BBAB-F23D8C9C8ACB}"/>
                </a:ext>
              </a:extLst>
            </p:cNvPr>
            <p:cNvSpPr txBox="1"/>
            <p:nvPr/>
          </p:nvSpPr>
          <p:spPr>
            <a:xfrm>
              <a:off x="3725839" y="197938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en-US" sz="19900" b="1" dirty="0">
                  <a:ln/>
                  <a:solidFill>
                    <a:srgbClr val="FFC000"/>
                  </a:solidFill>
                </a:rPr>
                <a:t>A</a:t>
              </a:r>
              <a:endParaRPr lang="en-IN" sz="19900" b="1" dirty="0">
                <a:ln/>
                <a:solidFill>
                  <a:srgbClr val="FFC000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BE07E3B6-00BB-4F51-BA2F-FF5A628A6039}"/>
              </a:ext>
            </a:extLst>
          </p:cNvPr>
          <p:cNvGrpSpPr/>
          <p:nvPr/>
        </p:nvGrpSpPr>
        <p:grpSpPr>
          <a:xfrm>
            <a:off x="3834670" y="2780318"/>
            <a:ext cx="2506639" cy="3154710"/>
            <a:chOff x="7633649" y="191212"/>
            <a:chExt cx="2506638" cy="315471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8AA8E792-D2AB-4BAE-8C3B-91228239E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33649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9" name="TextBox 8">
              <a:hlinkClick r:id="rId3" action="ppaction://hlinksldjump" highlightClick="1"/>
              <a:extLst>
                <a:ext uri="{FF2B5EF4-FFF2-40B4-BE49-F238E27FC236}">
                  <a16:creationId xmlns:a16="http://schemas.microsoft.com/office/drawing/2014/main" xmlns="" id="{02862504-B0FD-41B8-9E71-79E920185D43}"/>
                </a:ext>
              </a:extLst>
            </p:cNvPr>
            <p:cNvSpPr txBox="1"/>
            <p:nvPr/>
          </p:nvSpPr>
          <p:spPr>
            <a:xfrm>
              <a:off x="8122694" y="19121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chemeClr val="accent4"/>
                  </a:solidFill>
                </a:defRPr>
              </a:lvl1pPr>
            </a:lstStyle>
            <a:p>
              <a:r>
                <a:rPr lang="en-US" dirty="0">
                  <a:solidFill>
                    <a:srgbClr val="FFC000"/>
                  </a:solidFill>
                </a:rPr>
                <a:t>B</a:t>
              </a:r>
              <a:endParaRPr lang="en-IN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40B0D2F4-0733-4358-8C35-7F686C97B2CD}"/>
              </a:ext>
            </a:extLst>
          </p:cNvPr>
          <p:cNvGrpSpPr/>
          <p:nvPr/>
        </p:nvGrpSpPr>
        <p:grpSpPr>
          <a:xfrm>
            <a:off x="5870658" y="807282"/>
            <a:ext cx="2506639" cy="3154710"/>
            <a:chOff x="3129888" y="3505353"/>
            <a:chExt cx="2506638" cy="315471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378EC987-8E19-488E-B5B2-7A3BE6D32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29888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0" name="TextBox 9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8FAABCD7-90D2-48A4-9357-2649B607554F}"/>
                </a:ext>
              </a:extLst>
            </p:cNvPr>
            <p:cNvSpPr txBox="1"/>
            <p:nvPr/>
          </p:nvSpPr>
          <p:spPr>
            <a:xfrm>
              <a:off x="3416491" y="3505353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C</a:t>
              </a:r>
              <a:endParaRPr lang="en-IN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E69EB1A-C5C4-4ED2-8A02-AF7DD00BE581}"/>
              </a:ext>
            </a:extLst>
          </p:cNvPr>
          <p:cNvGrpSpPr/>
          <p:nvPr/>
        </p:nvGrpSpPr>
        <p:grpSpPr>
          <a:xfrm>
            <a:off x="8237562" y="2895600"/>
            <a:ext cx="2506639" cy="3154710"/>
            <a:chOff x="7786049" y="3549592"/>
            <a:chExt cx="2506638" cy="315471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2178D8A3-7C86-4E3E-87FE-7561111DC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86049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1" name="TextBox 10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397247F-0A6D-4C1A-8117-190A0BC9D522}"/>
                </a:ext>
              </a:extLst>
            </p:cNvPr>
            <p:cNvSpPr txBox="1"/>
            <p:nvPr/>
          </p:nvSpPr>
          <p:spPr>
            <a:xfrm>
              <a:off x="8275094" y="354959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D</a:t>
              </a:r>
              <a:endParaRPr lang="en-IN" dirty="0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3150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E640892-CE04-4F92-9065-48E3B8EA3ECF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BE49395-62A5-4941-90F1-7594FF1BF069}"/>
              </a:ext>
            </a:extLst>
          </p:cNvPr>
          <p:cNvSpPr txBox="1"/>
          <p:nvPr/>
        </p:nvSpPr>
        <p:spPr>
          <a:xfrm>
            <a:off x="2551599" y="2286000"/>
            <a:ext cx="7088800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खेद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कि</a:t>
            </a:r>
            <a:endParaRPr lang="en-US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पाप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घर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में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!</a:t>
            </a:r>
            <a:endParaRPr lang="en-IN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D3056886-BB64-40EF-A244-5B838D59D106}"/>
              </a:ext>
            </a:extLst>
          </p:cNvPr>
          <p:cNvSpPr/>
          <p:nvPr/>
        </p:nvSpPr>
        <p:spPr>
          <a:xfrm rot="20767037">
            <a:off x="1975499" y="1958254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CFC12F2-2BA1-4067-A7D8-8D87A28C4F38}"/>
              </a:ext>
            </a:extLst>
          </p:cNvPr>
          <p:cNvSpPr/>
          <p:nvPr/>
        </p:nvSpPr>
        <p:spPr>
          <a:xfrm rot="1732884">
            <a:off x="9148559" y="1987009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1" name="Rectangl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xmlns="" id="{0764BCB4-C814-476E-BA30-A69D9EB5F248}"/>
              </a:ext>
            </a:extLst>
          </p:cNvPr>
          <p:cNvSpPr/>
          <p:nvPr/>
        </p:nvSpPr>
        <p:spPr>
          <a:xfrm>
            <a:off x="1604885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xmlns="" id="{994EADD6-E6F1-4F64-BBB2-2165F3F4ECFF}"/>
              </a:ext>
            </a:extLst>
          </p:cNvPr>
          <p:cNvSpPr/>
          <p:nvPr/>
        </p:nvSpPr>
        <p:spPr>
          <a:xfrm>
            <a:off x="6120441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79209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 loop="1">
            <p:snd r:embed="rId2" name="explode.wav"/>
          </p:stSnd>
        </p:sndAc>
      </p:transition>
    </mc:Choice>
    <mc:Fallback xmlns="">
      <p:transition spd="slow">
        <p:sndAc>
          <p:stSnd loop="1">
            <p:snd r:embed="rId6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8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73CBB3E-DEAD-4A46-B011-97281BB768E0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4183092-0A19-42BC-852C-40273E073774}"/>
              </a:ext>
            </a:extLst>
          </p:cNvPr>
          <p:cNvSpPr txBox="1"/>
          <p:nvPr/>
        </p:nvSpPr>
        <p:spPr>
          <a:xfrm>
            <a:off x="1866902" y="2228434"/>
            <a:ext cx="8534399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बधाई! </a:t>
            </a:r>
          </a:p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 पुण्य घर में हैं!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D55381B3-0978-49E9-BB14-3BA83E2EF2B7}"/>
              </a:ext>
            </a:extLst>
          </p:cNvPr>
          <p:cNvSpPr/>
          <p:nvPr/>
        </p:nvSpPr>
        <p:spPr>
          <a:xfrm rot="19366319">
            <a:off x="2545437" y="1775649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3F083BC8-D955-42C9-877F-2E850ED996B0}"/>
              </a:ext>
            </a:extLst>
          </p:cNvPr>
          <p:cNvSpPr/>
          <p:nvPr/>
        </p:nvSpPr>
        <p:spPr>
          <a:xfrm rot="2594286">
            <a:off x="7851897" y="1782210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3675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326682"/>
            <a:ext cx="9372599" cy="1508105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sz="4800" dirty="0" smtClean="0"/>
              <a:t>कैकई के पुत्र का नाम तथा हम जिस क्षेत्र में रहते हैं</a:t>
            </a:r>
            <a:r>
              <a:rPr lang="en-IN" sz="4800" dirty="0" smtClean="0"/>
              <a:t>???</a:t>
            </a:r>
            <a:endParaRPr lang="hi-IN" sz="4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24A8668-9B39-4518-B3CC-D46C46ECF682}"/>
              </a:ext>
            </a:extLst>
          </p:cNvPr>
          <p:cNvSpPr/>
          <p:nvPr/>
        </p:nvSpPr>
        <p:spPr>
          <a:xfrm>
            <a:off x="5410201" y="1114323"/>
            <a:ext cx="1621260" cy="943079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5080" algn="ctr" defTabSz="287338">
              <a:lnSpc>
                <a:spcPct val="102099"/>
              </a:lnSpc>
              <a:spcBef>
                <a:spcPts val="10"/>
              </a:spcBef>
            </a:pPr>
            <a:r>
              <a:rPr lang="hi-IN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प्र.</a:t>
            </a:r>
            <a:r>
              <a:rPr lang="en-US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4</a:t>
            </a:r>
            <a:r>
              <a:rPr lang="hi-IN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 </a:t>
            </a:r>
            <a:endParaRPr lang="en-IN" sz="6000" b="1" dirty="0">
              <a:ln/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sp>
        <p:nvSpPr>
          <p:cNvPr id="51" name="TextBox 50">
            <a:hlinkClick r:id="rId5" action="ppaction://hlinksldjump"/>
            <a:extLst>
              <a:ext uri="{FF2B5EF4-FFF2-40B4-BE49-F238E27FC236}">
                <a16:creationId xmlns:a16="http://schemas.microsoft.com/office/drawing/2014/main" xmlns="" id="{BBE1EE96-9CDA-4EC0-AD86-E06D989070EA}"/>
              </a:ext>
            </a:extLst>
          </p:cNvPr>
          <p:cNvSpPr txBox="1"/>
          <p:nvPr/>
        </p:nvSpPr>
        <p:spPr>
          <a:xfrm>
            <a:off x="2895600" y="5562600"/>
            <a:ext cx="609600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समय</a:t>
            </a:r>
            <a:r>
              <a:rPr lang="en-US" sz="9600" b="1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 </a:t>
            </a:r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समाप्त</a:t>
            </a:r>
            <a:endParaRPr lang="en-IN" sz="9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145487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1000"/>
                            </p:stCondLst>
                            <p:childTnLst>
                              <p:par>
                                <p:cTn id="84" presetID="24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51" grpId="0"/>
      <p:bldP spid="51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326682"/>
            <a:ext cx="9372599" cy="1257011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dirty="0" smtClean="0"/>
              <a:t>भरत</a:t>
            </a:r>
            <a:endParaRPr lang="hi-IN" dirty="0"/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56979DD9-17B6-44A6-A40E-7CAF454022C5}"/>
              </a:ext>
            </a:extLst>
          </p:cNvPr>
          <p:cNvGrpSpPr/>
          <p:nvPr/>
        </p:nvGrpSpPr>
        <p:grpSpPr>
          <a:xfrm>
            <a:off x="8045471" y="4572002"/>
            <a:ext cx="1219200" cy="870055"/>
            <a:chOff x="7696200" y="4572000"/>
            <a:chExt cx="1219200" cy="870055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xmlns="" id="{FDEF8B9C-B896-4EE4-A7A1-FAF645DF99A0}"/>
                </a:ext>
              </a:extLst>
            </p:cNvPr>
            <p:cNvSpPr/>
            <p:nvPr/>
          </p:nvSpPr>
          <p:spPr>
            <a:xfrm>
              <a:off x="7696200" y="4572000"/>
              <a:ext cx="1219200" cy="870055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5" name="L-Shape 44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6362899-0215-4C2E-A13E-AA5E1835AB36}"/>
                </a:ext>
              </a:extLst>
            </p:cNvPr>
            <p:cNvSpPr/>
            <p:nvPr/>
          </p:nvSpPr>
          <p:spPr>
            <a:xfrm rot="18564029">
              <a:off x="7913557" y="4819054"/>
              <a:ext cx="817140" cy="375947"/>
            </a:xfrm>
            <a:prstGeom prst="corner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9C01CE60-65F6-4167-8F76-13F2925FB6C2}"/>
              </a:ext>
            </a:extLst>
          </p:cNvPr>
          <p:cNvGrpSpPr/>
          <p:nvPr/>
        </p:nvGrpSpPr>
        <p:grpSpPr>
          <a:xfrm>
            <a:off x="9367061" y="4209489"/>
            <a:ext cx="1224739" cy="1569660"/>
            <a:chOff x="9017791" y="4209489"/>
            <a:chExt cx="1224739" cy="1569660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xmlns="" id="{0A0D2AD5-F944-410E-8C41-41EC56326EE6}"/>
                </a:ext>
              </a:extLst>
            </p:cNvPr>
            <p:cNvSpPr/>
            <p:nvPr/>
          </p:nvSpPr>
          <p:spPr>
            <a:xfrm>
              <a:off x="9017791" y="4571999"/>
              <a:ext cx="1219200" cy="870055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6" name="TextBox 45">
              <a:hlinkClick r:id="rId4" action="ppaction://hlinksldjump" highlightClick="1"/>
              <a:extLst>
                <a:ext uri="{FF2B5EF4-FFF2-40B4-BE49-F238E27FC236}">
                  <a16:creationId xmlns:a16="http://schemas.microsoft.com/office/drawing/2014/main" xmlns="" id="{2B051096-9022-4AB0-BB0C-6F9D9D5C4744}"/>
                </a:ext>
              </a:extLst>
            </p:cNvPr>
            <p:cNvSpPr txBox="1"/>
            <p:nvPr/>
          </p:nvSpPr>
          <p:spPr>
            <a:xfrm>
              <a:off x="9176938" y="4209489"/>
              <a:ext cx="10655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X</a:t>
              </a:r>
              <a:endParaRPr lang="en-IN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endParaRPr>
            </a:p>
          </p:txBody>
        </p:sp>
      </p:grp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1251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7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17A5959-C831-46F2-9B3E-1A208F00B1A9}"/>
              </a:ext>
            </a:extLst>
          </p:cNvPr>
          <p:cNvGrpSpPr/>
          <p:nvPr/>
        </p:nvGrpSpPr>
        <p:grpSpPr>
          <a:xfrm>
            <a:off x="1382622" y="807282"/>
            <a:ext cx="2506639" cy="3154710"/>
            <a:chOff x="3182204" y="197938"/>
            <a:chExt cx="2506638" cy="31547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71A9BA19-3381-4714-96FB-FEA68722E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82204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4" name="TextBox 3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88DEDA3B-6192-4F45-BBAB-F23D8C9C8ACB}"/>
                </a:ext>
              </a:extLst>
            </p:cNvPr>
            <p:cNvSpPr txBox="1"/>
            <p:nvPr/>
          </p:nvSpPr>
          <p:spPr>
            <a:xfrm>
              <a:off x="3725839" y="197938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en-US" sz="19900" b="1" dirty="0">
                  <a:ln/>
                  <a:solidFill>
                    <a:srgbClr val="FFC000"/>
                  </a:solidFill>
                </a:rPr>
                <a:t>A</a:t>
              </a:r>
              <a:endParaRPr lang="en-IN" sz="19900" b="1" dirty="0">
                <a:ln/>
                <a:solidFill>
                  <a:srgbClr val="FFC000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BE07E3B6-00BB-4F51-BA2F-FF5A628A6039}"/>
              </a:ext>
            </a:extLst>
          </p:cNvPr>
          <p:cNvGrpSpPr/>
          <p:nvPr/>
        </p:nvGrpSpPr>
        <p:grpSpPr>
          <a:xfrm>
            <a:off x="3834670" y="2780318"/>
            <a:ext cx="2506639" cy="3154710"/>
            <a:chOff x="7633649" y="191212"/>
            <a:chExt cx="2506638" cy="315471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8AA8E792-D2AB-4BAE-8C3B-91228239E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33649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9" name="TextBox 8">
              <a:hlinkClick r:id="rId3" action="ppaction://hlinksldjump" highlightClick="1"/>
              <a:extLst>
                <a:ext uri="{FF2B5EF4-FFF2-40B4-BE49-F238E27FC236}">
                  <a16:creationId xmlns:a16="http://schemas.microsoft.com/office/drawing/2014/main" xmlns="" id="{02862504-B0FD-41B8-9E71-79E920185D43}"/>
                </a:ext>
              </a:extLst>
            </p:cNvPr>
            <p:cNvSpPr txBox="1"/>
            <p:nvPr/>
          </p:nvSpPr>
          <p:spPr>
            <a:xfrm>
              <a:off x="8122694" y="19121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chemeClr val="accent4"/>
                  </a:solidFill>
                </a:defRPr>
              </a:lvl1pPr>
            </a:lstStyle>
            <a:p>
              <a:r>
                <a:rPr lang="en-US" dirty="0">
                  <a:solidFill>
                    <a:srgbClr val="FFC000"/>
                  </a:solidFill>
                </a:rPr>
                <a:t>B</a:t>
              </a:r>
              <a:endParaRPr lang="en-IN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40B0D2F4-0733-4358-8C35-7F686C97B2CD}"/>
              </a:ext>
            </a:extLst>
          </p:cNvPr>
          <p:cNvGrpSpPr/>
          <p:nvPr/>
        </p:nvGrpSpPr>
        <p:grpSpPr>
          <a:xfrm>
            <a:off x="5870658" y="807282"/>
            <a:ext cx="2506639" cy="3154710"/>
            <a:chOff x="3129888" y="3505353"/>
            <a:chExt cx="2506638" cy="315471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378EC987-8E19-488E-B5B2-7A3BE6D32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29888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0" name="TextBox 9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8FAABCD7-90D2-48A4-9357-2649B607554F}"/>
                </a:ext>
              </a:extLst>
            </p:cNvPr>
            <p:cNvSpPr txBox="1"/>
            <p:nvPr/>
          </p:nvSpPr>
          <p:spPr>
            <a:xfrm>
              <a:off x="3416491" y="3505353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C</a:t>
              </a:r>
              <a:endParaRPr lang="en-IN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E69EB1A-C5C4-4ED2-8A02-AF7DD00BE581}"/>
              </a:ext>
            </a:extLst>
          </p:cNvPr>
          <p:cNvGrpSpPr/>
          <p:nvPr/>
        </p:nvGrpSpPr>
        <p:grpSpPr>
          <a:xfrm>
            <a:off x="8237562" y="2895600"/>
            <a:ext cx="2506639" cy="3154710"/>
            <a:chOff x="7786049" y="3549592"/>
            <a:chExt cx="2506638" cy="315471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2178D8A3-7C86-4E3E-87FE-7561111DC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86049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1" name="TextBox 10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397247F-0A6D-4C1A-8117-190A0BC9D522}"/>
                </a:ext>
              </a:extLst>
            </p:cNvPr>
            <p:cNvSpPr txBox="1"/>
            <p:nvPr/>
          </p:nvSpPr>
          <p:spPr>
            <a:xfrm>
              <a:off x="8275094" y="354959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D</a:t>
              </a:r>
              <a:endParaRPr lang="en-IN" dirty="0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4610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057400"/>
            <a:ext cx="9372599" cy="2826671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sz="6000" dirty="0" smtClean="0"/>
              <a:t>भरत क्षेत्र के एक तीर्थंकर का नाम तथा जिन्होंने आदिनाथ मुनिराज को प्रथम आहारदिया था</a:t>
            </a:r>
            <a:r>
              <a:rPr lang="en-IN" sz="6000" dirty="0" smtClean="0"/>
              <a:t>??</a:t>
            </a:r>
            <a:endParaRPr sz="6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24A8668-9B39-4518-B3CC-D46C46ECF682}"/>
              </a:ext>
            </a:extLst>
          </p:cNvPr>
          <p:cNvSpPr/>
          <p:nvPr/>
        </p:nvSpPr>
        <p:spPr>
          <a:xfrm>
            <a:off x="5410201" y="1114323"/>
            <a:ext cx="1621260" cy="943079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5080" algn="ctr" defTabSz="287338">
              <a:lnSpc>
                <a:spcPct val="102099"/>
              </a:lnSpc>
              <a:spcBef>
                <a:spcPts val="10"/>
              </a:spcBef>
            </a:pPr>
            <a:r>
              <a:rPr lang="hi-IN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प्र.</a:t>
            </a:r>
            <a:r>
              <a:rPr lang="en-US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1</a:t>
            </a:r>
            <a:r>
              <a:rPr lang="hi-IN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 </a:t>
            </a:r>
            <a:endParaRPr lang="en-IN" sz="6000" b="1" dirty="0">
              <a:ln/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ln>
                  <a:solidFill>
                    <a:srgbClr val="00B0F0"/>
                  </a:solidFill>
                </a:ln>
              </a:rPr>
              <a:t>29</a:t>
            </a:r>
            <a:endParaRPr lang="en-GB" sz="1400" b="1" dirty="0">
              <a:ln>
                <a:solidFill>
                  <a:srgbClr val="00B0F0"/>
                </a:solidFill>
              </a:ln>
            </a:endParaRP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sp>
        <p:nvSpPr>
          <p:cNvPr id="51" name="TextBox 50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xmlns="" id="{BBE1EE96-9CDA-4EC0-AD86-E06D989070EA}"/>
              </a:ext>
            </a:extLst>
          </p:cNvPr>
          <p:cNvSpPr txBox="1"/>
          <p:nvPr/>
        </p:nvSpPr>
        <p:spPr>
          <a:xfrm>
            <a:off x="2667000" y="5548525"/>
            <a:ext cx="701040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समय</a:t>
            </a:r>
            <a:r>
              <a:rPr lang="en-US" sz="9600" b="1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 </a:t>
            </a:r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समाप्त</a:t>
            </a:r>
            <a:endParaRPr lang="en-IN" sz="9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1000"/>
                            </p:stCondLst>
                            <p:childTnLst>
                              <p:par>
                                <p:cTn id="84" presetID="24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51" grpId="0"/>
      <p:bldP spid="51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E640892-CE04-4F92-9065-48E3B8EA3ECF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BE49395-62A5-4941-90F1-7594FF1BF069}"/>
              </a:ext>
            </a:extLst>
          </p:cNvPr>
          <p:cNvSpPr txBox="1"/>
          <p:nvPr/>
        </p:nvSpPr>
        <p:spPr>
          <a:xfrm>
            <a:off x="2551599" y="2286000"/>
            <a:ext cx="7088800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खेद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कि</a:t>
            </a:r>
            <a:endParaRPr lang="en-US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पाप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घर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में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!</a:t>
            </a:r>
            <a:endParaRPr lang="en-IN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D3056886-BB64-40EF-A244-5B838D59D106}"/>
              </a:ext>
            </a:extLst>
          </p:cNvPr>
          <p:cNvSpPr/>
          <p:nvPr/>
        </p:nvSpPr>
        <p:spPr>
          <a:xfrm rot="20767037">
            <a:off x="1975499" y="1958254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CFC12F2-2BA1-4067-A7D8-8D87A28C4F38}"/>
              </a:ext>
            </a:extLst>
          </p:cNvPr>
          <p:cNvSpPr/>
          <p:nvPr/>
        </p:nvSpPr>
        <p:spPr>
          <a:xfrm rot="1732884">
            <a:off x="9148559" y="1987009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1" name="Rectangl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xmlns="" id="{0764BCB4-C814-476E-BA30-A69D9EB5F248}"/>
              </a:ext>
            </a:extLst>
          </p:cNvPr>
          <p:cNvSpPr/>
          <p:nvPr/>
        </p:nvSpPr>
        <p:spPr>
          <a:xfrm>
            <a:off x="1604885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xmlns="" id="{994EADD6-E6F1-4F64-BBB2-2165F3F4ECFF}"/>
              </a:ext>
            </a:extLst>
          </p:cNvPr>
          <p:cNvSpPr/>
          <p:nvPr/>
        </p:nvSpPr>
        <p:spPr>
          <a:xfrm>
            <a:off x="6120441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81146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 loop="1">
            <p:snd r:embed="rId2" name="explode.wav"/>
          </p:stSnd>
        </p:sndAc>
      </p:transition>
    </mc:Choice>
    <mc:Fallback xmlns="">
      <p:transition spd="slow">
        <p:sndAc>
          <p:stSnd loop="1">
            <p:snd r:embed="rId6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8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73CBB3E-DEAD-4A46-B011-97281BB768E0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4183092-0A19-42BC-852C-40273E073774}"/>
              </a:ext>
            </a:extLst>
          </p:cNvPr>
          <p:cNvSpPr txBox="1"/>
          <p:nvPr/>
        </p:nvSpPr>
        <p:spPr>
          <a:xfrm>
            <a:off x="1866902" y="2228434"/>
            <a:ext cx="8534399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बधाई! </a:t>
            </a:r>
          </a:p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 पुण्य घर में हैं!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D55381B3-0978-49E9-BB14-3BA83E2EF2B7}"/>
              </a:ext>
            </a:extLst>
          </p:cNvPr>
          <p:cNvSpPr/>
          <p:nvPr/>
        </p:nvSpPr>
        <p:spPr>
          <a:xfrm rot="19366319">
            <a:off x="2545437" y="1775649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3F083BC8-D955-42C9-877F-2E850ED996B0}"/>
              </a:ext>
            </a:extLst>
          </p:cNvPr>
          <p:cNvSpPr/>
          <p:nvPr/>
        </p:nvSpPr>
        <p:spPr>
          <a:xfrm rot="2594286">
            <a:off x="7851897" y="1782210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9523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326682"/>
            <a:ext cx="9372599" cy="1508105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sz="4800" dirty="0" smtClean="0"/>
              <a:t>वस्तु का स्वभाव तथा गमन करने में जो द्रव्य निमित्त हो</a:t>
            </a:r>
            <a:r>
              <a:rPr lang="en-IN" sz="4800" dirty="0" smtClean="0"/>
              <a:t>???</a:t>
            </a:r>
            <a:endParaRPr lang="hi-IN" sz="4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24A8668-9B39-4518-B3CC-D46C46ECF682}"/>
              </a:ext>
            </a:extLst>
          </p:cNvPr>
          <p:cNvSpPr/>
          <p:nvPr/>
        </p:nvSpPr>
        <p:spPr>
          <a:xfrm>
            <a:off x="5410201" y="1114323"/>
            <a:ext cx="1621260" cy="943079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5080" algn="ctr" defTabSz="287338">
              <a:lnSpc>
                <a:spcPct val="102099"/>
              </a:lnSpc>
              <a:spcBef>
                <a:spcPts val="10"/>
              </a:spcBef>
            </a:pPr>
            <a:r>
              <a:rPr lang="hi-IN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प्र.</a:t>
            </a:r>
            <a:r>
              <a:rPr lang="en-US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5</a:t>
            </a:r>
            <a:r>
              <a:rPr lang="hi-IN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 </a:t>
            </a:r>
            <a:endParaRPr lang="en-IN" sz="6000" b="1" dirty="0">
              <a:ln/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sp>
        <p:nvSpPr>
          <p:cNvPr id="51" name="TextBox 50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xmlns="" id="{BBE1EE96-9CDA-4EC0-AD86-E06D989070EA}"/>
              </a:ext>
            </a:extLst>
          </p:cNvPr>
          <p:cNvSpPr txBox="1"/>
          <p:nvPr/>
        </p:nvSpPr>
        <p:spPr>
          <a:xfrm>
            <a:off x="2286000" y="5548525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समय</a:t>
            </a:r>
            <a:r>
              <a:rPr lang="en-US" sz="9600" b="1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 </a:t>
            </a:r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समाप्त</a:t>
            </a:r>
            <a:endParaRPr lang="en-IN" sz="9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53394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1000"/>
                            </p:stCondLst>
                            <p:childTnLst>
                              <p:par>
                                <p:cTn id="84" presetID="24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51" grpId="0"/>
      <p:bldP spid="51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326682"/>
            <a:ext cx="9372599" cy="1257011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dirty="0" smtClean="0"/>
              <a:t>धर्म</a:t>
            </a:r>
            <a:endParaRPr lang="hi-IN" dirty="0"/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56979DD9-17B6-44A6-A40E-7CAF454022C5}"/>
              </a:ext>
            </a:extLst>
          </p:cNvPr>
          <p:cNvGrpSpPr/>
          <p:nvPr/>
        </p:nvGrpSpPr>
        <p:grpSpPr>
          <a:xfrm>
            <a:off x="8045471" y="4572002"/>
            <a:ext cx="1219200" cy="870055"/>
            <a:chOff x="7696200" y="4572000"/>
            <a:chExt cx="1219200" cy="870055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xmlns="" id="{FDEF8B9C-B896-4EE4-A7A1-FAF645DF99A0}"/>
                </a:ext>
              </a:extLst>
            </p:cNvPr>
            <p:cNvSpPr/>
            <p:nvPr/>
          </p:nvSpPr>
          <p:spPr>
            <a:xfrm>
              <a:off x="7696200" y="4572000"/>
              <a:ext cx="1219200" cy="870055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5" name="L-Shape 44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6362899-0215-4C2E-A13E-AA5E1835AB36}"/>
                </a:ext>
              </a:extLst>
            </p:cNvPr>
            <p:cNvSpPr/>
            <p:nvPr/>
          </p:nvSpPr>
          <p:spPr>
            <a:xfrm rot="18564029">
              <a:off x="7913557" y="4819054"/>
              <a:ext cx="817140" cy="375947"/>
            </a:xfrm>
            <a:prstGeom prst="corner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9C01CE60-65F6-4167-8F76-13F2925FB6C2}"/>
              </a:ext>
            </a:extLst>
          </p:cNvPr>
          <p:cNvGrpSpPr/>
          <p:nvPr/>
        </p:nvGrpSpPr>
        <p:grpSpPr>
          <a:xfrm>
            <a:off x="9367061" y="4209489"/>
            <a:ext cx="1224739" cy="1569660"/>
            <a:chOff x="9017791" y="4209489"/>
            <a:chExt cx="1224739" cy="1569660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xmlns="" id="{0A0D2AD5-F944-410E-8C41-41EC56326EE6}"/>
                </a:ext>
              </a:extLst>
            </p:cNvPr>
            <p:cNvSpPr/>
            <p:nvPr/>
          </p:nvSpPr>
          <p:spPr>
            <a:xfrm>
              <a:off x="9017791" y="4571999"/>
              <a:ext cx="1219200" cy="870055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6" name="TextBox 45">
              <a:hlinkClick r:id="rId4" action="ppaction://hlinksldjump" highlightClick="1"/>
              <a:extLst>
                <a:ext uri="{FF2B5EF4-FFF2-40B4-BE49-F238E27FC236}">
                  <a16:creationId xmlns:a16="http://schemas.microsoft.com/office/drawing/2014/main" xmlns="" id="{2B051096-9022-4AB0-BB0C-6F9D9D5C4744}"/>
                </a:ext>
              </a:extLst>
            </p:cNvPr>
            <p:cNvSpPr txBox="1"/>
            <p:nvPr/>
          </p:nvSpPr>
          <p:spPr>
            <a:xfrm>
              <a:off x="9176938" y="4209489"/>
              <a:ext cx="10655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X</a:t>
              </a:r>
              <a:endParaRPr lang="en-IN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endParaRPr>
            </a:p>
          </p:txBody>
        </p:sp>
      </p:grp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84863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7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17A5959-C831-46F2-9B3E-1A208F00B1A9}"/>
              </a:ext>
            </a:extLst>
          </p:cNvPr>
          <p:cNvGrpSpPr/>
          <p:nvPr/>
        </p:nvGrpSpPr>
        <p:grpSpPr>
          <a:xfrm>
            <a:off x="1382622" y="807282"/>
            <a:ext cx="2506639" cy="3154710"/>
            <a:chOff x="3182204" y="197938"/>
            <a:chExt cx="2506638" cy="31547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71A9BA19-3381-4714-96FB-FEA68722E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82204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4" name="TextBox 3">
              <a:hlinkClick r:id="rId3" action="ppaction://hlinksldjump" highlightClick="1"/>
              <a:extLst>
                <a:ext uri="{FF2B5EF4-FFF2-40B4-BE49-F238E27FC236}">
                  <a16:creationId xmlns:a16="http://schemas.microsoft.com/office/drawing/2014/main" xmlns="" id="{88DEDA3B-6192-4F45-BBAB-F23D8C9C8ACB}"/>
                </a:ext>
              </a:extLst>
            </p:cNvPr>
            <p:cNvSpPr txBox="1"/>
            <p:nvPr/>
          </p:nvSpPr>
          <p:spPr>
            <a:xfrm>
              <a:off x="3725839" y="197938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en-US" sz="19900" b="1" dirty="0">
                  <a:ln/>
                  <a:solidFill>
                    <a:srgbClr val="FFC000"/>
                  </a:solidFill>
                </a:rPr>
                <a:t>A</a:t>
              </a:r>
              <a:endParaRPr lang="en-IN" sz="19900" b="1" dirty="0">
                <a:ln/>
                <a:solidFill>
                  <a:srgbClr val="FFC000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BE07E3B6-00BB-4F51-BA2F-FF5A628A6039}"/>
              </a:ext>
            </a:extLst>
          </p:cNvPr>
          <p:cNvGrpSpPr/>
          <p:nvPr/>
        </p:nvGrpSpPr>
        <p:grpSpPr>
          <a:xfrm>
            <a:off x="3834670" y="2780318"/>
            <a:ext cx="2506639" cy="3154710"/>
            <a:chOff x="7633649" y="191212"/>
            <a:chExt cx="2506638" cy="315471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8AA8E792-D2AB-4BAE-8C3B-91228239E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33649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9" name="TextBox 8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02862504-B0FD-41B8-9E71-79E920185D43}"/>
                </a:ext>
              </a:extLst>
            </p:cNvPr>
            <p:cNvSpPr txBox="1"/>
            <p:nvPr/>
          </p:nvSpPr>
          <p:spPr>
            <a:xfrm>
              <a:off x="8122694" y="19121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chemeClr val="accent4"/>
                  </a:solidFill>
                </a:defRPr>
              </a:lvl1pPr>
            </a:lstStyle>
            <a:p>
              <a:r>
                <a:rPr lang="en-US" dirty="0">
                  <a:solidFill>
                    <a:srgbClr val="FFC000"/>
                  </a:solidFill>
                </a:rPr>
                <a:t>B</a:t>
              </a:r>
              <a:endParaRPr lang="en-IN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40B0D2F4-0733-4358-8C35-7F686C97B2CD}"/>
              </a:ext>
            </a:extLst>
          </p:cNvPr>
          <p:cNvGrpSpPr/>
          <p:nvPr/>
        </p:nvGrpSpPr>
        <p:grpSpPr>
          <a:xfrm>
            <a:off x="5870658" y="807282"/>
            <a:ext cx="2506639" cy="3154710"/>
            <a:chOff x="3129888" y="3505353"/>
            <a:chExt cx="2506638" cy="315471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378EC987-8E19-488E-B5B2-7A3BE6D32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29888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0" name="TextBox 9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8FAABCD7-90D2-48A4-9357-2649B607554F}"/>
                </a:ext>
              </a:extLst>
            </p:cNvPr>
            <p:cNvSpPr txBox="1"/>
            <p:nvPr/>
          </p:nvSpPr>
          <p:spPr>
            <a:xfrm>
              <a:off x="3416491" y="3505353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C</a:t>
              </a:r>
              <a:endParaRPr lang="en-IN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E69EB1A-C5C4-4ED2-8A02-AF7DD00BE581}"/>
              </a:ext>
            </a:extLst>
          </p:cNvPr>
          <p:cNvGrpSpPr/>
          <p:nvPr/>
        </p:nvGrpSpPr>
        <p:grpSpPr>
          <a:xfrm>
            <a:off x="8237562" y="2895600"/>
            <a:ext cx="2506639" cy="3154710"/>
            <a:chOff x="7786049" y="3549592"/>
            <a:chExt cx="2506638" cy="315471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2178D8A3-7C86-4E3E-87FE-7561111DC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86049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1" name="TextBox 10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397247F-0A6D-4C1A-8117-190A0BC9D522}"/>
                </a:ext>
              </a:extLst>
            </p:cNvPr>
            <p:cNvSpPr txBox="1"/>
            <p:nvPr/>
          </p:nvSpPr>
          <p:spPr>
            <a:xfrm>
              <a:off x="8275094" y="354959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D</a:t>
              </a:r>
              <a:endParaRPr lang="en-IN" dirty="0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5050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E640892-CE04-4F92-9065-48E3B8EA3ECF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BE49395-62A5-4941-90F1-7594FF1BF069}"/>
              </a:ext>
            </a:extLst>
          </p:cNvPr>
          <p:cNvSpPr txBox="1"/>
          <p:nvPr/>
        </p:nvSpPr>
        <p:spPr>
          <a:xfrm>
            <a:off x="2551599" y="2286000"/>
            <a:ext cx="7088800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खेद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कि</a:t>
            </a:r>
            <a:endParaRPr lang="en-US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पाप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घर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में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!</a:t>
            </a:r>
            <a:endParaRPr lang="en-IN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D3056886-BB64-40EF-A244-5B838D59D106}"/>
              </a:ext>
            </a:extLst>
          </p:cNvPr>
          <p:cNvSpPr/>
          <p:nvPr/>
        </p:nvSpPr>
        <p:spPr>
          <a:xfrm rot="20767037">
            <a:off x="1975499" y="1958254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CFC12F2-2BA1-4067-A7D8-8D87A28C4F38}"/>
              </a:ext>
            </a:extLst>
          </p:cNvPr>
          <p:cNvSpPr/>
          <p:nvPr/>
        </p:nvSpPr>
        <p:spPr>
          <a:xfrm rot="1732884">
            <a:off x="9148559" y="1987009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1" name="Rectangl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xmlns="" id="{0764BCB4-C814-476E-BA30-A69D9EB5F248}"/>
              </a:ext>
            </a:extLst>
          </p:cNvPr>
          <p:cNvSpPr/>
          <p:nvPr/>
        </p:nvSpPr>
        <p:spPr>
          <a:xfrm>
            <a:off x="1604885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xmlns="" id="{994EADD6-E6F1-4F64-BBB2-2165F3F4ECFF}"/>
              </a:ext>
            </a:extLst>
          </p:cNvPr>
          <p:cNvSpPr/>
          <p:nvPr/>
        </p:nvSpPr>
        <p:spPr>
          <a:xfrm>
            <a:off x="6120441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077562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 loop="1">
            <p:snd r:embed="rId2" name="explode.wav"/>
          </p:stSnd>
        </p:sndAc>
      </p:transition>
    </mc:Choice>
    <mc:Fallback xmlns="">
      <p:transition spd="slow">
        <p:sndAc>
          <p:stSnd loop="1">
            <p:snd r:embed="rId6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8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73CBB3E-DEAD-4A46-B011-97281BB768E0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4183092-0A19-42BC-852C-40273E073774}"/>
              </a:ext>
            </a:extLst>
          </p:cNvPr>
          <p:cNvSpPr txBox="1"/>
          <p:nvPr/>
        </p:nvSpPr>
        <p:spPr>
          <a:xfrm>
            <a:off x="1866902" y="2228434"/>
            <a:ext cx="8534399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बधाई! </a:t>
            </a:r>
          </a:p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 पुण्य घर में हैं!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D55381B3-0978-49E9-BB14-3BA83E2EF2B7}"/>
              </a:ext>
            </a:extLst>
          </p:cNvPr>
          <p:cNvSpPr/>
          <p:nvPr/>
        </p:nvSpPr>
        <p:spPr>
          <a:xfrm rot="19366319">
            <a:off x="2545437" y="1775649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3F083BC8-D955-42C9-877F-2E850ED996B0}"/>
              </a:ext>
            </a:extLst>
          </p:cNvPr>
          <p:cNvSpPr/>
          <p:nvPr/>
        </p:nvSpPr>
        <p:spPr>
          <a:xfrm rot="2594286">
            <a:off x="7851897" y="1782210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3160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326682"/>
            <a:ext cx="9372599" cy="1508105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sz="4800" dirty="0" smtClean="0"/>
              <a:t>एक तत्त्व तथा मुनिराज पार्श्वनाथ पर उपसर्ग करने वाले देव</a:t>
            </a:r>
            <a:r>
              <a:rPr lang="en-IN" sz="4800" dirty="0" smtClean="0"/>
              <a:t>???</a:t>
            </a:r>
            <a:endParaRPr lang="hi-IN" sz="4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24A8668-9B39-4518-B3CC-D46C46ECF682}"/>
              </a:ext>
            </a:extLst>
          </p:cNvPr>
          <p:cNvSpPr/>
          <p:nvPr/>
        </p:nvSpPr>
        <p:spPr>
          <a:xfrm>
            <a:off x="5410201" y="1114323"/>
            <a:ext cx="1621260" cy="943079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5080" algn="ctr" defTabSz="287338">
              <a:lnSpc>
                <a:spcPct val="102099"/>
              </a:lnSpc>
              <a:spcBef>
                <a:spcPts val="10"/>
              </a:spcBef>
            </a:pPr>
            <a:r>
              <a:rPr lang="hi-IN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प्र.</a:t>
            </a:r>
            <a:r>
              <a:rPr lang="en-US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6</a:t>
            </a:r>
            <a:r>
              <a:rPr lang="hi-IN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endParaRPr lang="en-IN" sz="6000" b="1" dirty="0">
              <a:ln/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sp>
        <p:nvSpPr>
          <p:cNvPr id="51" name="TextBox 50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xmlns="" id="{BBE1EE96-9CDA-4EC0-AD86-E06D989070EA}"/>
              </a:ext>
            </a:extLst>
          </p:cNvPr>
          <p:cNvSpPr txBox="1"/>
          <p:nvPr/>
        </p:nvSpPr>
        <p:spPr>
          <a:xfrm>
            <a:off x="3352800" y="5548525"/>
            <a:ext cx="594360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समय</a:t>
            </a:r>
            <a:r>
              <a:rPr lang="en-US" sz="9600" b="1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 </a:t>
            </a:r>
            <a:r>
              <a:rPr lang="en-US" sz="9600" b="1" dirty="0" err="1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समाप्त</a:t>
            </a:r>
            <a:endParaRPr lang="en-IN" sz="9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83767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1000"/>
                            </p:stCondLst>
                            <p:childTnLst>
                              <p:par>
                                <p:cTn id="84" presetID="24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51" grpId="0"/>
      <p:bldP spid="51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326682"/>
            <a:ext cx="9372599" cy="1257011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dirty="0" smtClean="0"/>
              <a:t>संवर</a:t>
            </a:r>
            <a:endParaRPr lang="hi-IN" dirty="0"/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56979DD9-17B6-44A6-A40E-7CAF454022C5}"/>
              </a:ext>
            </a:extLst>
          </p:cNvPr>
          <p:cNvGrpSpPr/>
          <p:nvPr/>
        </p:nvGrpSpPr>
        <p:grpSpPr>
          <a:xfrm>
            <a:off x="8045471" y="4572002"/>
            <a:ext cx="1219200" cy="870055"/>
            <a:chOff x="7696200" y="4572000"/>
            <a:chExt cx="1219200" cy="870055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xmlns="" id="{FDEF8B9C-B896-4EE4-A7A1-FAF645DF99A0}"/>
                </a:ext>
              </a:extLst>
            </p:cNvPr>
            <p:cNvSpPr/>
            <p:nvPr/>
          </p:nvSpPr>
          <p:spPr>
            <a:xfrm>
              <a:off x="7696200" y="4572000"/>
              <a:ext cx="1219200" cy="870055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5" name="L-Shape 44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6362899-0215-4C2E-A13E-AA5E1835AB36}"/>
                </a:ext>
              </a:extLst>
            </p:cNvPr>
            <p:cNvSpPr/>
            <p:nvPr/>
          </p:nvSpPr>
          <p:spPr>
            <a:xfrm rot="18564029">
              <a:off x="7913557" y="4819054"/>
              <a:ext cx="817140" cy="375947"/>
            </a:xfrm>
            <a:prstGeom prst="corner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9C01CE60-65F6-4167-8F76-13F2925FB6C2}"/>
              </a:ext>
            </a:extLst>
          </p:cNvPr>
          <p:cNvGrpSpPr/>
          <p:nvPr/>
        </p:nvGrpSpPr>
        <p:grpSpPr>
          <a:xfrm>
            <a:off x="9367061" y="4209489"/>
            <a:ext cx="1224739" cy="1569660"/>
            <a:chOff x="9017791" y="4209489"/>
            <a:chExt cx="1224739" cy="1569660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xmlns="" id="{0A0D2AD5-F944-410E-8C41-41EC56326EE6}"/>
                </a:ext>
              </a:extLst>
            </p:cNvPr>
            <p:cNvSpPr/>
            <p:nvPr/>
          </p:nvSpPr>
          <p:spPr>
            <a:xfrm>
              <a:off x="9017791" y="4571999"/>
              <a:ext cx="1219200" cy="870055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6" name="TextBox 45">
              <a:hlinkClick r:id="rId4" action="ppaction://hlinksldjump" highlightClick="1"/>
              <a:extLst>
                <a:ext uri="{FF2B5EF4-FFF2-40B4-BE49-F238E27FC236}">
                  <a16:creationId xmlns:a16="http://schemas.microsoft.com/office/drawing/2014/main" xmlns="" id="{2B051096-9022-4AB0-BB0C-6F9D9D5C4744}"/>
                </a:ext>
              </a:extLst>
            </p:cNvPr>
            <p:cNvSpPr txBox="1"/>
            <p:nvPr/>
          </p:nvSpPr>
          <p:spPr>
            <a:xfrm>
              <a:off x="9176938" y="4209489"/>
              <a:ext cx="10655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X</a:t>
              </a:r>
              <a:endParaRPr lang="en-IN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endParaRPr>
            </a:p>
          </p:txBody>
        </p:sp>
      </p:grp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00004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7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17A5959-C831-46F2-9B3E-1A208F00B1A9}"/>
              </a:ext>
            </a:extLst>
          </p:cNvPr>
          <p:cNvGrpSpPr/>
          <p:nvPr/>
        </p:nvGrpSpPr>
        <p:grpSpPr>
          <a:xfrm>
            <a:off x="1382622" y="807282"/>
            <a:ext cx="2506639" cy="3154710"/>
            <a:chOff x="3182204" y="197938"/>
            <a:chExt cx="2506638" cy="31547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71A9BA19-3381-4714-96FB-FEA68722E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82204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4" name="TextBox 3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88DEDA3B-6192-4F45-BBAB-F23D8C9C8ACB}"/>
                </a:ext>
              </a:extLst>
            </p:cNvPr>
            <p:cNvSpPr txBox="1"/>
            <p:nvPr/>
          </p:nvSpPr>
          <p:spPr>
            <a:xfrm>
              <a:off x="3725839" y="197938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en-US" sz="19900" b="1" dirty="0">
                  <a:ln/>
                  <a:solidFill>
                    <a:srgbClr val="FFC000"/>
                  </a:solidFill>
                </a:rPr>
                <a:t>A</a:t>
              </a:r>
              <a:endParaRPr lang="en-IN" sz="19900" b="1" dirty="0">
                <a:ln/>
                <a:solidFill>
                  <a:srgbClr val="FFC000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BE07E3B6-00BB-4F51-BA2F-FF5A628A6039}"/>
              </a:ext>
            </a:extLst>
          </p:cNvPr>
          <p:cNvGrpSpPr/>
          <p:nvPr/>
        </p:nvGrpSpPr>
        <p:grpSpPr>
          <a:xfrm>
            <a:off x="3834670" y="2780318"/>
            <a:ext cx="2506639" cy="3154710"/>
            <a:chOff x="7633649" y="191212"/>
            <a:chExt cx="2506638" cy="315471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8AA8E792-D2AB-4BAE-8C3B-91228239E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33649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9" name="TextBox 8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02862504-B0FD-41B8-9E71-79E920185D43}"/>
                </a:ext>
              </a:extLst>
            </p:cNvPr>
            <p:cNvSpPr txBox="1"/>
            <p:nvPr/>
          </p:nvSpPr>
          <p:spPr>
            <a:xfrm>
              <a:off x="8122694" y="19121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chemeClr val="accent4"/>
                  </a:solidFill>
                </a:defRPr>
              </a:lvl1pPr>
            </a:lstStyle>
            <a:p>
              <a:r>
                <a:rPr lang="en-US" dirty="0">
                  <a:solidFill>
                    <a:srgbClr val="FFC000"/>
                  </a:solidFill>
                </a:rPr>
                <a:t>B</a:t>
              </a:r>
              <a:endParaRPr lang="en-IN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40B0D2F4-0733-4358-8C35-7F686C97B2CD}"/>
              </a:ext>
            </a:extLst>
          </p:cNvPr>
          <p:cNvGrpSpPr/>
          <p:nvPr/>
        </p:nvGrpSpPr>
        <p:grpSpPr>
          <a:xfrm>
            <a:off x="5870658" y="807282"/>
            <a:ext cx="2506639" cy="3154710"/>
            <a:chOff x="3129888" y="3505353"/>
            <a:chExt cx="2506638" cy="315471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378EC987-8E19-488E-B5B2-7A3BE6D32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29888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0" name="TextBox 9">
              <a:hlinkClick r:id="rId3" action="ppaction://hlinksldjump" highlightClick="1"/>
              <a:extLst>
                <a:ext uri="{FF2B5EF4-FFF2-40B4-BE49-F238E27FC236}">
                  <a16:creationId xmlns:a16="http://schemas.microsoft.com/office/drawing/2014/main" xmlns="" id="{8FAABCD7-90D2-48A4-9357-2649B607554F}"/>
                </a:ext>
              </a:extLst>
            </p:cNvPr>
            <p:cNvSpPr txBox="1"/>
            <p:nvPr/>
          </p:nvSpPr>
          <p:spPr>
            <a:xfrm>
              <a:off x="3416491" y="3505353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C</a:t>
              </a:r>
              <a:endParaRPr lang="en-IN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E69EB1A-C5C4-4ED2-8A02-AF7DD00BE581}"/>
              </a:ext>
            </a:extLst>
          </p:cNvPr>
          <p:cNvGrpSpPr/>
          <p:nvPr/>
        </p:nvGrpSpPr>
        <p:grpSpPr>
          <a:xfrm>
            <a:off x="8237562" y="2895600"/>
            <a:ext cx="2506639" cy="3154710"/>
            <a:chOff x="7786049" y="3549592"/>
            <a:chExt cx="2506638" cy="315471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2178D8A3-7C86-4E3E-87FE-7561111DC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86049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1" name="TextBox 10">
              <a:hlinkClick r:id="" action="ppaction://noaction" highlightClick="1"/>
              <a:extLst>
                <a:ext uri="{FF2B5EF4-FFF2-40B4-BE49-F238E27FC236}">
                  <a16:creationId xmlns:a16="http://schemas.microsoft.com/office/drawing/2014/main" xmlns="" id="{6397247F-0A6D-4C1A-8117-190A0BC9D522}"/>
                </a:ext>
              </a:extLst>
            </p:cNvPr>
            <p:cNvSpPr txBox="1"/>
            <p:nvPr/>
          </p:nvSpPr>
          <p:spPr>
            <a:xfrm>
              <a:off x="8275094" y="354959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D</a:t>
              </a:r>
              <a:endParaRPr lang="en-IN" dirty="0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61915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ln>
                  <a:solidFill>
                    <a:srgbClr val="00B0F0"/>
                  </a:solidFill>
                </a:ln>
              </a:rPr>
              <a:t>29</a:t>
            </a:r>
            <a:endParaRPr lang="en-GB" sz="1400" b="1" dirty="0">
              <a:ln>
                <a:solidFill>
                  <a:srgbClr val="00B0F0"/>
                </a:solidFill>
              </a:ln>
            </a:endParaRP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56979DD9-17B6-44A6-A40E-7CAF454022C5}"/>
              </a:ext>
            </a:extLst>
          </p:cNvPr>
          <p:cNvGrpSpPr/>
          <p:nvPr/>
        </p:nvGrpSpPr>
        <p:grpSpPr>
          <a:xfrm>
            <a:off x="7696200" y="4572002"/>
            <a:ext cx="1219200" cy="870055"/>
            <a:chOff x="7696200" y="4572000"/>
            <a:chExt cx="1219200" cy="870055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xmlns="" id="{FDEF8B9C-B896-4EE4-A7A1-FAF645DF99A0}"/>
                </a:ext>
              </a:extLst>
            </p:cNvPr>
            <p:cNvSpPr/>
            <p:nvPr/>
          </p:nvSpPr>
          <p:spPr>
            <a:xfrm>
              <a:off x="7696200" y="4572000"/>
              <a:ext cx="1219200" cy="870055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5" name="L-Shape 44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6362899-0215-4C2E-A13E-AA5E1835AB36}"/>
                </a:ext>
              </a:extLst>
            </p:cNvPr>
            <p:cNvSpPr/>
            <p:nvPr/>
          </p:nvSpPr>
          <p:spPr>
            <a:xfrm rot="18564029">
              <a:off x="7913557" y="4819054"/>
              <a:ext cx="817140" cy="375947"/>
            </a:xfrm>
            <a:prstGeom prst="corner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9C01CE60-65F6-4167-8F76-13F2925FB6C2}"/>
              </a:ext>
            </a:extLst>
          </p:cNvPr>
          <p:cNvGrpSpPr/>
          <p:nvPr/>
        </p:nvGrpSpPr>
        <p:grpSpPr>
          <a:xfrm>
            <a:off x="9017792" y="4209489"/>
            <a:ext cx="1224739" cy="1569660"/>
            <a:chOff x="9017791" y="4209489"/>
            <a:chExt cx="1224739" cy="1569660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xmlns="" id="{0A0D2AD5-F944-410E-8C41-41EC56326EE6}"/>
                </a:ext>
              </a:extLst>
            </p:cNvPr>
            <p:cNvSpPr/>
            <p:nvPr/>
          </p:nvSpPr>
          <p:spPr>
            <a:xfrm>
              <a:off x="9017791" y="4571999"/>
              <a:ext cx="1219200" cy="870055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6" name="TextBox 45">
              <a:hlinkClick r:id="rId4" action="ppaction://hlinksldjump" highlightClick="1"/>
              <a:extLst>
                <a:ext uri="{FF2B5EF4-FFF2-40B4-BE49-F238E27FC236}">
                  <a16:creationId xmlns:a16="http://schemas.microsoft.com/office/drawing/2014/main" xmlns="" id="{2B051096-9022-4AB0-BB0C-6F9D9D5C4744}"/>
                </a:ext>
              </a:extLst>
            </p:cNvPr>
            <p:cNvSpPr txBox="1"/>
            <p:nvPr/>
          </p:nvSpPr>
          <p:spPr>
            <a:xfrm>
              <a:off x="9176938" y="4209489"/>
              <a:ext cx="10655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X</a:t>
              </a:r>
              <a:endParaRPr lang="en-IN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endParaRPr>
            </a:p>
          </p:txBody>
        </p:sp>
      </p:grp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4" name="object 2"/>
          <p:cNvSpPr txBox="1"/>
          <p:nvPr/>
        </p:nvSpPr>
        <p:spPr>
          <a:xfrm>
            <a:off x="1066800" y="2667000"/>
            <a:ext cx="9372599" cy="943079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sz="6000" dirty="0" smtClean="0"/>
              <a:t>श्रेयांस</a:t>
            </a:r>
            <a:endParaRPr sz="6000" dirty="0"/>
          </a:p>
        </p:txBody>
      </p:sp>
    </p:spTree>
    <p:extLst>
      <p:ext uri="{BB962C8B-B14F-4D97-AF65-F5344CB8AC3E}">
        <p14:creationId xmlns:p14="http://schemas.microsoft.com/office/powerpoint/2010/main" val="413523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6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7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E640892-CE04-4F92-9065-48E3B8EA3ECF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BE49395-62A5-4941-90F1-7594FF1BF069}"/>
              </a:ext>
            </a:extLst>
          </p:cNvPr>
          <p:cNvSpPr txBox="1"/>
          <p:nvPr/>
        </p:nvSpPr>
        <p:spPr>
          <a:xfrm>
            <a:off x="2551599" y="2286000"/>
            <a:ext cx="7088800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खेद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कि</a:t>
            </a:r>
            <a:endParaRPr lang="en-US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पाप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घर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में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!</a:t>
            </a:r>
            <a:endParaRPr lang="en-IN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D3056886-BB64-40EF-A244-5B838D59D106}"/>
              </a:ext>
            </a:extLst>
          </p:cNvPr>
          <p:cNvSpPr/>
          <p:nvPr/>
        </p:nvSpPr>
        <p:spPr>
          <a:xfrm rot="20767037">
            <a:off x="1975499" y="1958254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CFC12F2-2BA1-4067-A7D8-8D87A28C4F38}"/>
              </a:ext>
            </a:extLst>
          </p:cNvPr>
          <p:cNvSpPr/>
          <p:nvPr/>
        </p:nvSpPr>
        <p:spPr>
          <a:xfrm rot="1732884">
            <a:off x="9148559" y="1987009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1" name="Rectangl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xmlns="" id="{0764BCB4-C814-476E-BA30-A69D9EB5F248}"/>
              </a:ext>
            </a:extLst>
          </p:cNvPr>
          <p:cNvSpPr/>
          <p:nvPr/>
        </p:nvSpPr>
        <p:spPr>
          <a:xfrm>
            <a:off x="1604885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xmlns="" id="{994EADD6-E6F1-4F64-BBB2-2165F3F4ECFF}"/>
              </a:ext>
            </a:extLst>
          </p:cNvPr>
          <p:cNvSpPr/>
          <p:nvPr/>
        </p:nvSpPr>
        <p:spPr>
          <a:xfrm>
            <a:off x="6120441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74687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 loop="1">
            <p:snd r:embed="rId2" name="explode.wav"/>
          </p:stSnd>
        </p:sndAc>
      </p:transition>
    </mc:Choice>
    <mc:Fallback xmlns="">
      <p:transition spd="slow">
        <p:sndAc>
          <p:stSnd loop="1">
            <p:snd r:embed="rId6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8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73CBB3E-DEAD-4A46-B011-97281BB768E0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4183092-0A19-42BC-852C-40273E073774}"/>
              </a:ext>
            </a:extLst>
          </p:cNvPr>
          <p:cNvSpPr txBox="1"/>
          <p:nvPr/>
        </p:nvSpPr>
        <p:spPr>
          <a:xfrm>
            <a:off x="1866902" y="2228434"/>
            <a:ext cx="8534399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बधाई! </a:t>
            </a:r>
          </a:p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 पुण्य घर में हैं!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D55381B3-0978-49E9-BB14-3BA83E2EF2B7}"/>
              </a:ext>
            </a:extLst>
          </p:cNvPr>
          <p:cNvSpPr/>
          <p:nvPr/>
        </p:nvSpPr>
        <p:spPr>
          <a:xfrm rot="19366319">
            <a:off x="2545437" y="1775649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3F083BC8-D955-42C9-877F-2E850ED996B0}"/>
              </a:ext>
            </a:extLst>
          </p:cNvPr>
          <p:cNvSpPr/>
          <p:nvPr/>
        </p:nvSpPr>
        <p:spPr>
          <a:xfrm rot="2594286">
            <a:off x="7851897" y="1782210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26703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326683"/>
            <a:ext cx="9372599" cy="1257011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sz="4800" dirty="0" smtClean="0"/>
              <a:t>नेमिनाथ का वर्ण तथा एक लेश्या का नाम</a:t>
            </a:r>
            <a:r>
              <a:rPr lang="hi-IN" dirty="0" smtClean="0"/>
              <a:t>?</a:t>
            </a:r>
            <a:endParaRPr lang="hi-IN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24A8668-9B39-4518-B3CC-D46C46ECF682}"/>
              </a:ext>
            </a:extLst>
          </p:cNvPr>
          <p:cNvSpPr/>
          <p:nvPr/>
        </p:nvSpPr>
        <p:spPr>
          <a:xfrm>
            <a:off x="5410201" y="1114323"/>
            <a:ext cx="1621260" cy="1884875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5080" algn="ctr" defTabSz="287338">
              <a:lnSpc>
                <a:spcPct val="102099"/>
              </a:lnSpc>
              <a:spcBef>
                <a:spcPts val="10"/>
              </a:spcBef>
            </a:pPr>
            <a:r>
              <a:rPr lang="hi-IN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प्र.</a:t>
            </a:r>
            <a:r>
              <a:rPr lang="en-US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6000" b="1" dirty="0" smtClean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7</a:t>
            </a:r>
          </a:p>
          <a:p>
            <a:pPr marR="5080" algn="ctr" defTabSz="287338">
              <a:lnSpc>
                <a:spcPct val="102099"/>
              </a:lnSpc>
              <a:spcBef>
                <a:spcPts val="10"/>
              </a:spcBef>
            </a:pPr>
            <a:r>
              <a:rPr lang="hi-IN" sz="6000" b="1" dirty="0" smtClean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 </a:t>
            </a:r>
            <a:endParaRPr lang="en-IN" sz="6000" b="1" dirty="0">
              <a:ln/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sp>
        <p:nvSpPr>
          <p:cNvPr id="51" name="TextBox 50">
            <a:hlinkClick r:id="rId5" action="ppaction://hlinksldjump"/>
            <a:extLst>
              <a:ext uri="{FF2B5EF4-FFF2-40B4-BE49-F238E27FC236}">
                <a16:creationId xmlns:a16="http://schemas.microsoft.com/office/drawing/2014/main" xmlns="" id="{BBE1EE96-9CDA-4EC0-AD86-E06D989070EA}"/>
              </a:ext>
            </a:extLst>
          </p:cNvPr>
          <p:cNvSpPr txBox="1"/>
          <p:nvPr/>
        </p:nvSpPr>
        <p:spPr>
          <a:xfrm>
            <a:off x="3429000" y="5548525"/>
            <a:ext cx="586740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समय</a:t>
            </a:r>
            <a:r>
              <a:rPr lang="en-US" sz="9600" b="1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 </a:t>
            </a:r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समाप्त</a:t>
            </a:r>
            <a:endParaRPr lang="en-IN" sz="9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78146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1000"/>
                            </p:stCondLst>
                            <p:childTnLst>
                              <p:par>
                                <p:cTn id="84" presetID="24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51" grpId="0"/>
      <p:bldP spid="51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326683"/>
            <a:ext cx="9372599" cy="1257011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dirty="0" smtClean="0"/>
              <a:t>कृष्ण</a:t>
            </a:r>
            <a:endParaRPr lang="hi-IN" dirty="0"/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56979DD9-17B6-44A6-A40E-7CAF454022C5}"/>
              </a:ext>
            </a:extLst>
          </p:cNvPr>
          <p:cNvGrpSpPr/>
          <p:nvPr/>
        </p:nvGrpSpPr>
        <p:grpSpPr>
          <a:xfrm>
            <a:off x="8045471" y="4572002"/>
            <a:ext cx="1219200" cy="870055"/>
            <a:chOff x="7696200" y="4572000"/>
            <a:chExt cx="1219200" cy="870055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xmlns="" id="{FDEF8B9C-B896-4EE4-A7A1-FAF645DF99A0}"/>
                </a:ext>
              </a:extLst>
            </p:cNvPr>
            <p:cNvSpPr/>
            <p:nvPr/>
          </p:nvSpPr>
          <p:spPr>
            <a:xfrm>
              <a:off x="7696200" y="4572000"/>
              <a:ext cx="1219200" cy="870055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5" name="L-Shape 44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6362899-0215-4C2E-A13E-AA5E1835AB36}"/>
                </a:ext>
              </a:extLst>
            </p:cNvPr>
            <p:cNvSpPr/>
            <p:nvPr/>
          </p:nvSpPr>
          <p:spPr>
            <a:xfrm rot="18564029">
              <a:off x="7913557" y="4819054"/>
              <a:ext cx="817140" cy="375947"/>
            </a:xfrm>
            <a:prstGeom prst="corner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9C01CE60-65F6-4167-8F76-13F2925FB6C2}"/>
              </a:ext>
            </a:extLst>
          </p:cNvPr>
          <p:cNvGrpSpPr/>
          <p:nvPr/>
        </p:nvGrpSpPr>
        <p:grpSpPr>
          <a:xfrm>
            <a:off x="9367061" y="4209489"/>
            <a:ext cx="1224739" cy="1569660"/>
            <a:chOff x="9017791" y="4209489"/>
            <a:chExt cx="1224739" cy="1569660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xmlns="" id="{0A0D2AD5-F944-410E-8C41-41EC56326EE6}"/>
                </a:ext>
              </a:extLst>
            </p:cNvPr>
            <p:cNvSpPr/>
            <p:nvPr/>
          </p:nvSpPr>
          <p:spPr>
            <a:xfrm>
              <a:off x="9017791" y="4571999"/>
              <a:ext cx="1219200" cy="870055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6" name="TextBox 45">
              <a:hlinkClick r:id="rId4" action="ppaction://hlinksldjump" highlightClick="1"/>
              <a:extLst>
                <a:ext uri="{FF2B5EF4-FFF2-40B4-BE49-F238E27FC236}">
                  <a16:creationId xmlns:a16="http://schemas.microsoft.com/office/drawing/2014/main" xmlns="" id="{2B051096-9022-4AB0-BB0C-6F9D9D5C4744}"/>
                </a:ext>
              </a:extLst>
            </p:cNvPr>
            <p:cNvSpPr txBox="1"/>
            <p:nvPr/>
          </p:nvSpPr>
          <p:spPr>
            <a:xfrm>
              <a:off x="9176938" y="4209489"/>
              <a:ext cx="10655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X</a:t>
              </a:r>
              <a:endParaRPr lang="en-IN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endParaRPr>
            </a:p>
          </p:txBody>
        </p:sp>
      </p:grp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53945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7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17A5959-C831-46F2-9B3E-1A208F00B1A9}"/>
              </a:ext>
            </a:extLst>
          </p:cNvPr>
          <p:cNvGrpSpPr/>
          <p:nvPr/>
        </p:nvGrpSpPr>
        <p:grpSpPr>
          <a:xfrm>
            <a:off x="1382622" y="807282"/>
            <a:ext cx="2506639" cy="3154710"/>
            <a:chOff x="3182204" y="197938"/>
            <a:chExt cx="2506638" cy="31547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71A9BA19-3381-4714-96FB-FEA68722E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82204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4" name="TextBox 3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88DEDA3B-6192-4F45-BBAB-F23D8C9C8ACB}"/>
                </a:ext>
              </a:extLst>
            </p:cNvPr>
            <p:cNvSpPr txBox="1"/>
            <p:nvPr/>
          </p:nvSpPr>
          <p:spPr>
            <a:xfrm>
              <a:off x="3725839" y="197938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en-US" sz="19900" b="1" dirty="0">
                  <a:ln/>
                  <a:solidFill>
                    <a:srgbClr val="FFC000"/>
                  </a:solidFill>
                </a:rPr>
                <a:t>A</a:t>
              </a:r>
              <a:endParaRPr lang="en-IN" sz="19900" b="1" dirty="0">
                <a:ln/>
                <a:solidFill>
                  <a:srgbClr val="FFC000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BE07E3B6-00BB-4F51-BA2F-FF5A628A6039}"/>
              </a:ext>
            </a:extLst>
          </p:cNvPr>
          <p:cNvGrpSpPr/>
          <p:nvPr/>
        </p:nvGrpSpPr>
        <p:grpSpPr>
          <a:xfrm>
            <a:off x="3834670" y="2780318"/>
            <a:ext cx="2506639" cy="3154710"/>
            <a:chOff x="7633649" y="191212"/>
            <a:chExt cx="2506638" cy="315471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8AA8E792-D2AB-4BAE-8C3B-91228239E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33649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9" name="TextBox 8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02862504-B0FD-41B8-9E71-79E920185D43}"/>
                </a:ext>
              </a:extLst>
            </p:cNvPr>
            <p:cNvSpPr txBox="1"/>
            <p:nvPr/>
          </p:nvSpPr>
          <p:spPr>
            <a:xfrm>
              <a:off x="8122694" y="19121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chemeClr val="accent4"/>
                  </a:solidFill>
                </a:defRPr>
              </a:lvl1pPr>
            </a:lstStyle>
            <a:p>
              <a:r>
                <a:rPr lang="en-US" dirty="0">
                  <a:solidFill>
                    <a:srgbClr val="FFC000"/>
                  </a:solidFill>
                </a:rPr>
                <a:t>B</a:t>
              </a:r>
              <a:endParaRPr lang="en-IN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40B0D2F4-0733-4358-8C35-7F686C97B2CD}"/>
              </a:ext>
            </a:extLst>
          </p:cNvPr>
          <p:cNvGrpSpPr/>
          <p:nvPr/>
        </p:nvGrpSpPr>
        <p:grpSpPr>
          <a:xfrm>
            <a:off x="5870658" y="807282"/>
            <a:ext cx="2506639" cy="3154710"/>
            <a:chOff x="3129888" y="3505353"/>
            <a:chExt cx="2506638" cy="315471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378EC987-8E19-488E-B5B2-7A3BE6D32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29888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0" name="TextBox 9">
              <a:hlinkClick r:id="rId3" action="ppaction://hlinksldjump" highlightClick="1"/>
              <a:extLst>
                <a:ext uri="{FF2B5EF4-FFF2-40B4-BE49-F238E27FC236}">
                  <a16:creationId xmlns:a16="http://schemas.microsoft.com/office/drawing/2014/main" xmlns="" id="{8FAABCD7-90D2-48A4-9357-2649B607554F}"/>
                </a:ext>
              </a:extLst>
            </p:cNvPr>
            <p:cNvSpPr txBox="1"/>
            <p:nvPr/>
          </p:nvSpPr>
          <p:spPr>
            <a:xfrm>
              <a:off x="3416491" y="3505353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C</a:t>
              </a:r>
              <a:endParaRPr lang="en-IN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E69EB1A-C5C4-4ED2-8A02-AF7DD00BE581}"/>
              </a:ext>
            </a:extLst>
          </p:cNvPr>
          <p:cNvGrpSpPr/>
          <p:nvPr/>
        </p:nvGrpSpPr>
        <p:grpSpPr>
          <a:xfrm>
            <a:off x="8237562" y="2895600"/>
            <a:ext cx="2506639" cy="3154710"/>
            <a:chOff x="7786049" y="3549592"/>
            <a:chExt cx="2506638" cy="315471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2178D8A3-7C86-4E3E-87FE-7561111DC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86049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1" name="TextBox 10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397247F-0A6D-4C1A-8117-190A0BC9D522}"/>
                </a:ext>
              </a:extLst>
            </p:cNvPr>
            <p:cNvSpPr txBox="1"/>
            <p:nvPr/>
          </p:nvSpPr>
          <p:spPr>
            <a:xfrm>
              <a:off x="8275094" y="354959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D</a:t>
              </a:r>
              <a:endParaRPr lang="en-IN" dirty="0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154114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E640892-CE04-4F92-9065-48E3B8EA3ECF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BE49395-62A5-4941-90F1-7594FF1BF069}"/>
              </a:ext>
            </a:extLst>
          </p:cNvPr>
          <p:cNvSpPr txBox="1"/>
          <p:nvPr/>
        </p:nvSpPr>
        <p:spPr>
          <a:xfrm>
            <a:off x="2551599" y="2286000"/>
            <a:ext cx="7088800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खेद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कि</a:t>
            </a:r>
            <a:endParaRPr lang="en-US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पाप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घर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में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!</a:t>
            </a:r>
            <a:endParaRPr lang="en-IN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D3056886-BB64-40EF-A244-5B838D59D106}"/>
              </a:ext>
            </a:extLst>
          </p:cNvPr>
          <p:cNvSpPr/>
          <p:nvPr/>
        </p:nvSpPr>
        <p:spPr>
          <a:xfrm rot="20767037">
            <a:off x="1975499" y="1958254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CFC12F2-2BA1-4067-A7D8-8D87A28C4F38}"/>
              </a:ext>
            </a:extLst>
          </p:cNvPr>
          <p:cNvSpPr/>
          <p:nvPr/>
        </p:nvSpPr>
        <p:spPr>
          <a:xfrm rot="1732884">
            <a:off x="9148559" y="1987009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1" name="Rectangl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xmlns="" id="{0764BCB4-C814-476E-BA30-A69D9EB5F248}"/>
              </a:ext>
            </a:extLst>
          </p:cNvPr>
          <p:cNvSpPr/>
          <p:nvPr/>
        </p:nvSpPr>
        <p:spPr>
          <a:xfrm>
            <a:off x="1604885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xmlns="" id="{994EADD6-E6F1-4F64-BBB2-2165F3F4ECFF}"/>
              </a:ext>
            </a:extLst>
          </p:cNvPr>
          <p:cNvSpPr/>
          <p:nvPr/>
        </p:nvSpPr>
        <p:spPr>
          <a:xfrm>
            <a:off x="6120441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3092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 loop="1">
            <p:snd r:embed="rId2" name="explode.wav"/>
          </p:stSnd>
        </p:sndAc>
      </p:transition>
    </mc:Choice>
    <mc:Fallback xmlns="">
      <p:transition spd="slow">
        <p:sndAc>
          <p:stSnd loop="1">
            <p:snd r:embed="rId6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8" grpId="0" animBg="1"/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73CBB3E-DEAD-4A46-B011-97281BB768E0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4183092-0A19-42BC-852C-40273E073774}"/>
              </a:ext>
            </a:extLst>
          </p:cNvPr>
          <p:cNvSpPr txBox="1"/>
          <p:nvPr/>
        </p:nvSpPr>
        <p:spPr>
          <a:xfrm>
            <a:off x="1866902" y="2228434"/>
            <a:ext cx="8534399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बधाई! </a:t>
            </a:r>
          </a:p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 पुण्य घर में हैं!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D55381B3-0978-49E9-BB14-3BA83E2EF2B7}"/>
              </a:ext>
            </a:extLst>
          </p:cNvPr>
          <p:cNvSpPr/>
          <p:nvPr/>
        </p:nvSpPr>
        <p:spPr>
          <a:xfrm rot="19366319">
            <a:off x="2545437" y="1775649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3F083BC8-D955-42C9-877F-2E850ED996B0}"/>
              </a:ext>
            </a:extLst>
          </p:cNvPr>
          <p:cNvSpPr/>
          <p:nvPr/>
        </p:nvSpPr>
        <p:spPr>
          <a:xfrm rot="2594286">
            <a:off x="7851897" y="1782210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12431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326681"/>
            <a:ext cx="9372599" cy="2261517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sz="4800" dirty="0" smtClean="0"/>
              <a:t>राम का एक नाम तथा जम्बुद्वीप का एक सरोवर?</a:t>
            </a:r>
            <a:br>
              <a:rPr lang="hi-IN" sz="4800" dirty="0" smtClean="0"/>
            </a:br>
            <a:endParaRPr lang="hi-IN" sz="4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24A8668-9B39-4518-B3CC-D46C46ECF682}"/>
              </a:ext>
            </a:extLst>
          </p:cNvPr>
          <p:cNvSpPr/>
          <p:nvPr/>
        </p:nvSpPr>
        <p:spPr>
          <a:xfrm>
            <a:off x="5410201" y="1114323"/>
            <a:ext cx="1621260" cy="943079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5080" algn="ctr" defTabSz="287338">
              <a:lnSpc>
                <a:spcPct val="102099"/>
              </a:lnSpc>
              <a:spcBef>
                <a:spcPts val="10"/>
              </a:spcBef>
            </a:pPr>
            <a:r>
              <a:rPr lang="hi-IN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प्र.</a:t>
            </a:r>
            <a:r>
              <a:rPr lang="en-US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6000" b="1" dirty="0" smtClean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8</a:t>
            </a:r>
            <a:r>
              <a:rPr lang="hi-IN" sz="6000" b="1" dirty="0" smtClean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 </a:t>
            </a:r>
            <a:endParaRPr lang="en-IN" sz="6000" b="1" dirty="0">
              <a:ln/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sp>
        <p:nvSpPr>
          <p:cNvPr id="51" name="TextBox 50">
            <a:hlinkClick r:id="rId5" action="ppaction://hlinksldjump"/>
            <a:extLst>
              <a:ext uri="{FF2B5EF4-FFF2-40B4-BE49-F238E27FC236}">
                <a16:creationId xmlns:a16="http://schemas.microsoft.com/office/drawing/2014/main" xmlns="" id="{BBE1EE96-9CDA-4EC0-AD86-E06D989070EA}"/>
              </a:ext>
            </a:extLst>
          </p:cNvPr>
          <p:cNvSpPr txBox="1"/>
          <p:nvPr/>
        </p:nvSpPr>
        <p:spPr>
          <a:xfrm>
            <a:off x="3352800" y="5548525"/>
            <a:ext cx="586740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समय</a:t>
            </a:r>
            <a:r>
              <a:rPr lang="en-US" sz="9600" b="1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 </a:t>
            </a:r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समाप्त</a:t>
            </a:r>
            <a:endParaRPr lang="en-IN" sz="9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05384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1000"/>
                            </p:stCondLst>
                            <p:childTnLst>
                              <p:par>
                                <p:cTn id="84" presetID="24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51" grpId="0"/>
      <p:bldP spid="51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326681"/>
            <a:ext cx="9372599" cy="2512739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dirty="0" smtClean="0"/>
              <a:t>पद्म</a:t>
            </a:r>
            <a:br>
              <a:rPr lang="hi-IN" dirty="0" smtClean="0"/>
            </a:br>
            <a:endParaRPr lang="hi-IN" dirty="0"/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56979DD9-17B6-44A6-A40E-7CAF454022C5}"/>
              </a:ext>
            </a:extLst>
          </p:cNvPr>
          <p:cNvGrpSpPr/>
          <p:nvPr/>
        </p:nvGrpSpPr>
        <p:grpSpPr>
          <a:xfrm>
            <a:off x="8045471" y="4572002"/>
            <a:ext cx="1219200" cy="870055"/>
            <a:chOff x="7696200" y="4572000"/>
            <a:chExt cx="1219200" cy="870055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xmlns="" id="{FDEF8B9C-B896-4EE4-A7A1-FAF645DF99A0}"/>
                </a:ext>
              </a:extLst>
            </p:cNvPr>
            <p:cNvSpPr/>
            <p:nvPr/>
          </p:nvSpPr>
          <p:spPr>
            <a:xfrm>
              <a:off x="7696200" y="4572000"/>
              <a:ext cx="1219200" cy="870055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5" name="L-Shape 44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6362899-0215-4C2E-A13E-AA5E1835AB36}"/>
                </a:ext>
              </a:extLst>
            </p:cNvPr>
            <p:cNvSpPr/>
            <p:nvPr/>
          </p:nvSpPr>
          <p:spPr>
            <a:xfrm rot="18564029">
              <a:off x="7913557" y="4819054"/>
              <a:ext cx="817140" cy="375947"/>
            </a:xfrm>
            <a:prstGeom prst="corner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9C01CE60-65F6-4167-8F76-13F2925FB6C2}"/>
              </a:ext>
            </a:extLst>
          </p:cNvPr>
          <p:cNvGrpSpPr/>
          <p:nvPr/>
        </p:nvGrpSpPr>
        <p:grpSpPr>
          <a:xfrm>
            <a:off x="9367061" y="4209489"/>
            <a:ext cx="1224739" cy="1569660"/>
            <a:chOff x="9017791" y="4209489"/>
            <a:chExt cx="1224739" cy="1569660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xmlns="" id="{0A0D2AD5-F944-410E-8C41-41EC56326EE6}"/>
                </a:ext>
              </a:extLst>
            </p:cNvPr>
            <p:cNvSpPr/>
            <p:nvPr/>
          </p:nvSpPr>
          <p:spPr>
            <a:xfrm>
              <a:off x="9017791" y="4571999"/>
              <a:ext cx="1219200" cy="870055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6" name="TextBox 45">
              <a:hlinkClick r:id="rId4" action="ppaction://hlinksldjump" highlightClick="1"/>
              <a:extLst>
                <a:ext uri="{FF2B5EF4-FFF2-40B4-BE49-F238E27FC236}">
                  <a16:creationId xmlns:a16="http://schemas.microsoft.com/office/drawing/2014/main" xmlns="" id="{2B051096-9022-4AB0-BB0C-6F9D9D5C4744}"/>
                </a:ext>
              </a:extLst>
            </p:cNvPr>
            <p:cNvSpPr txBox="1"/>
            <p:nvPr/>
          </p:nvSpPr>
          <p:spPr>
            <a:xfrm>
              <a:off x="9176938" y="4209489"/>
              <a:ext cx="10655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X</a:t>
              </a:r>
              <a:endParaRPr lang="en-IN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endParaRPr>
            </a:p>
          </p:txBody>
        </p:sp>
      </p:grp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898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7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17A5959-C831-46F2-9B3E-1A208F00B1A9}"/>
              </a:ext>
            </a:extLst>
          </p:cNvPr>
          <p:cNvGrpSpPr/>
          <p:nvPr/>
        </p:nvGrpSpPr>
        <p:grpSpPr>
          <a:xfrm>
            <a:off x="1382622" y="807282"/>
            <a:ext cx="2506639" cy="3154710"/>
            <a:chOff x="3182204" y="197938"/>
            <a:chExt cx="2506638" cy="31547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71A9BA19-3381-4714-96FB-FEA68722E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82204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4" name="TextBox 3">
              <a:hlinkClick r:id="rId3" action="ppaction://hlinksldjump" highlightClick="1"/>
              <a:extLst>
                <a:ext uri="{FF2B5EF4-FFF2-40B4-BE49-F238E27FC236}">
                  <a16:creationId xmlns:a16="http://schemas.microsoft.com/office/drawing/2014/main" xmlns="" id="{88DEDA3B-6192-4F45-BBAB-F23D8C9C8ACB}"/>
                </a:ext>
              </a:extLst>
            </p:cNvPr>
            <p:cNvSpPr txBox="1"/>
            <p:nvPr/>
          </p:nvSpPr>
          <p:spPr>
            <a:xfrm>
              <a:off x="3725839" y="197938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en-US" sz="19900" b="1" dirty="0">
                  <a:ln/>
                  <a:solidFill>
                    <a:srgbClr val="FFC000"/>
                  </a:solidFill>
                </a:rPr>
                <a:t>A</a:t>
              </a:r>
              <a:endParaRPr lang="en-IN" sz="19900" b="1" dirty="0">
                <a:ln/>
                <a:solidFill>
                  <a:srgbClr val="FFC000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BE07E3B6-00BB-4F51-BA2F-FF5A628A6039}"/>
              </a:ext>
            </a:extLst>
          </p:cNvPr>
          <p:cNvGrpSpPr/>
          <p:nvPr/>
        </p:nvGrpSpPr>
        <p:grpSpPr>
          <a:xfrm>
            <a:off x="3834670" y="2780318"/>
            <a:ext cx="2506639" cy="3154710"/>
            <a:chOff x="7633649" y="191212"/>
            <a:chExt cx="2506638" cy="315471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8AA8E792-D2AB-4BAE-8C3B-91228239E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33649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9" name="TextBox 8">
              <a:hlinkClick r:id="rId4" action="ppaction://hlinksldjump" highlightClick="1"/>
              <a:extLst>
                <a:ext uri="{FF2B5EF4-FFF2-40B4-BE49-F238E27FC236}">
                  <a16:creationId xmlns:a16="http://schemas.microsoft.com/office/drawing/2014/main" xmlns="" id="{02862504-B0FD-41B8-9E71-79E920185D43}"/>
                </a:ext>
              </a:extLst>
            </p:cNvPr>
            <p:cNvSpPr txBox="1"/>
            <p:nvPr/>
          </p:nvSpPr>
          <p:spPr>
            <a:xfrm>
              <a:off x="8122694" y="19121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chemeClr val="accent4"/>
                  </a:solidFill>
                </a:defRPr>
              </a:lvl1pPr>
            </a:lstStyle>
            <a:p>
              <a:r>
                <a:rPr lang="en-US" dirty="0">
                  <a:solidFill>
                    <a:srgbClr val="FFC000"/>
                  </a:solidFill>
                </a:rPr>
                <a:t>B</a:t>
              </a:r>
              <a:endParaRPr lang="en-IN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40B0D2F4-0733-4358-8C35-7F686C97B2CD}"/>
              </a:ext>
            </a:extLst>
          </p:cNvPr>
          <p:cNvGrpSpPr/>
          <p:nvPr/>
        </p:nvGrpSpPr>
        <p:grpSpPr>
          <a:xfrm>
            <a:off x="5870658" y="807282"/>
            <a:ext cx="2506639" cy="3154710"/>
            <a:chOff x="3129888" y="3505353"/>
            <a:chExt cx="2506638" cy="315471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378EC987-8E19-488E-B5B2-7A3BE6D32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29888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0" name="TextBox 9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8FAABCD7-90D2-48A4-9357-2649B607554F}"/>
                </a:ext>
              </a:extLst>
            </p:cNvPr>
            <p:cNvSpPr txBox="1"/>
            <p:nvPr/>
          </p:nvSpPr>
          <p:spPr>
            <a:xfrm>
              <a:off x="3416491" y="3505353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C</a:t>
              </a:r>
              <a:endParaRPr lang="en-IN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E69EB1A-C5C4-4ED2-8A02-AF7DD00BE581}"/>
              </a:ext>
            </a:extLst>
          </p:cNvPr>
          <p:cNvGrpSpPr/>
          <p:nvPr/>
        </p:nvGrpSpPr>
        <p:grpSpPr>
          <a:xfrm>
            <a:off x="8237562" y="2895600"/>
            <a:ext cx="2506639" cy="3154710"/>
            <a:chOff x="7786049" y="3549592"/>
            <a:chExt cx="2506638" cy="315471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2178D8A3-7C86-4E3E-87FE-7561111DC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86049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1" name="TextBox 10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397247F-0A6D-4C1A-8117-190A0BC9D522}"/>
                </a:ext>
              </a:extLst>
            </p:cNvPr>
            <p:cNvSpPr txBox="1"/>
            <p:nvPr/>
          </p:nvSpPr>
          <p:spPr>
            <a:xfrm>
              <a:off x="8275094" y="354959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D</a:t>
              </a:r>
              <a:endParaRPr lang="en-IN" dirty="0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66504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17A5959-C831-46F2-9B3E-1A208F00B1A9}"/>
              </a:ext>
            </a:extLst>
          </p:cNvPr>
          <p:cNvGrpSpPr/>
          <p:nvPr/>
        </p:nvGrpSpPr>
        <p:grpSpPr>
          <a:xfrm>
            <a:off x="1382622" y="807282"/>
            <a:ext cx="2506639" cy="3154710"/>
            <a:chOff x="3182204" y="197938"/>
            <a:chExt cx="2506638" cy="31547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71A9BA19-3381-4714-96FB-FEA68722E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82204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4" name="TextBox 3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88DEDA3B-6192-4F45-BBAB-F23D8C9C8ACB}"/>
                </a:ext>
              </a:extLst>
            </p:cNvPr>
            <p:cNvSpPr txBox="1"/>
            <p:nvPr/>
          </p:nvSpPr>
          <p:spPr>
            <a:xfrm>
              <a:off x="3725839" y="197938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en-US" sz="19900" b="1" dirty="0">
                  <a:ln/>
                  <a:solidFill>
                    <a:srgbClr val="FFC000"/>
                  </a:solidFill>
                </a:rPr>
                <a:t>A</a:t>
              </a:r>
              <a:endParaRPr lang="en-IN" sz="19900" b="1" dirty="0">
                <a:ln/>
                <a:solidFill>
                  <a:srgbClr val="FFC000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BE07E3B6-00BB-4F51-BA2F-FF5A628A6039}"/>
              </a:ext>
            </a:extLst>
          </p:cNvPr>
          <p:cNvGrpSpPr/>
          <p:nvPr/>
        </p:nvGrpSpPr>
        <p:grpSpPr>
          <a:xfrm>
            <a:off x="3834670" y="2780318"/>
            <a:ext cx="2506639" cy="3154710"/>
            <a:chOff x="7633649" y="191212"/>
            <a:chExt cx="2506638" cy="315471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8AA8E792-D2AB-4BAE-8C3B-91228239E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33649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9" name="TextBox 8">
              <a:hlinkClick r:id="rId3" action="ppaction://hlinksldjump" highlightClick="1"/>
              <a:extLst>
                <a:ext uri="{FF2B5EF4-FFF2-40B4-BE49-F238E27FC236}">
                  <a16:creationId xmlns:a16="http://schemas.microsoft.com/office/drawing/2014/main" xmlns="" id="{02862504-B0FD-41B8-9E71-79E920185D43}"/>
                </a:ext>
              </a:extLst>
            </p:cNvPr>
            <p:cNvSpPr txBox="1"/>
            <p:nvPr/>
          </p:nvSpPr>
          <p:spPr>
            <a:xfrm>
              <a:off x="8122694" y="19121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chemeClr val="accent4"/>
                  </a:solidFill>
                </a:defRPr>
              </a:lvl1pPr>
            </a:lstStyle>
            <a:p>
              <a:r>
                <a:rPr lang="en-US" dirty="0">
                  <a:solidFill>
                    <a:srgbClr val="FFC000"/>
                  </a:solidFill>
                </a:rPr>
                <a:t>B</a:t>
              </a:r>
              <a:endParaRPr lang="en-IN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40B0D2F4-0733-4358-8C35-7F686C97B2CD}"/>
              </a:ext>
            </a:extLst>
          </p:cNvPr>
          <p:cNvGrpSpPr/>
          <p:nvPr/>
        </p:nvGrpSpPr>
        <p:grpSpPr>
          <a:xfrm>
            <a:off x="5870658" y="807282"/>
            <a:ext cx="2506639" cy="3154710"/>
            <a:chOff x="3129888" y="3505353"/>
            <a:chExt cx="2506638" cy="315471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378EC987-8E19-488E-B5B2-7A3BE6D32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29888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0" name="TextBox 9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8FAABCD7-90D2-48A4-9357-2649B607554F}"/>
                </a:ext>
              </a:extLst>
            </p:cNvPr>
            <p:cNvSpPr txBox="1"/>
            <p:nvPr/>
          </p:nvSpPr>
          <p:spPr>
            <a:xfrm>
              <a:off x="3416491" y="3505353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C</a:t>
              </a:r>
              <a:endParaRPr lang="en-IN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E69EB1A-C5C4-4ED2-8A02-AF7DD00BE581}"/>
              </a:ext>
            </a:extLst>
          </p:cNvPr>
          <p:cNvGrpSpPr/>
          <p:nvPr/>
        </p:nvGrpSpPr>
        <p:grpSpPr>
          <a:xfrm>
            <a:off x="8237562" y="2895600"/>
            <a:ext cx="2506639" cy="3154710"/>
            <a:chOff x="7786049" y="3549592"/>
            <a:chExt cx="2506638" cy="315471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2178D8A3-7C86-4E3E-87FE-7561111DC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86049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1" name="TextBox 10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397247F-0A6D-4C1A-8117-190A0BC9D522}"/>
                </a:ext>
              </a:extLst>
            </p:cNvPr>
            <p:cNvSpPr txBox="1"/>
            <p:nvPr/>
          </p:nvSpPr>
          <p:spPr>
            <a:xfrm>
              <a:off x="8275094" y="354959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D</a:t>
              </a:r>
              <a:endParaRPr lang="en-IN" dirty="0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13604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E640892-CE04-4F92-9065-48E3B8EA3ECF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BE49395-62A5-4941-90F1-7594FF1BF069}"/>
              </a:ext>
            </a:extLst>
          </p:cNvPr>
          <p:cNvSpPr txBox="1"/>
          <p:nvPr/>
        </p:nvSpPr>
        <p:spPr>
          <a:xfrm>
            <a:off x="2551599" y="2286000"/>
            <a:ext cx="7088800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खेद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कि</a:t>
            </a:r>
            <a:endParaRPr lang="en-US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पाप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घर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में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!</a:t>
            </a:r>
            <a:endParaRPr lang="en-IN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D3056886-BB64-40EF-A244-5B838D59D106}"/>
              </a:ext>
            </a:extLst>
          </p:cNvPr>
          <p:cNvSpPr/>
          <p:nvPr/>
        </p:nvSpPr>
        <p:spPr>
          <a:xfrm rot="20767037">
            <a:off x="1975499" y="1958254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CFC12F2-2BA1-4067-A7D8-8D87A28C4F38}"/>
              </a:ext>
            </a:extLst>
          </p:cNvPr>
          <p:cNvSpPr/>
          <p:nvPr/>
        </p:nvSpPr>
        <p:spPr>
          <a:xfrm rot="1732884">
            <a:off x="9148559" y="1987009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1" name="Rectangl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xmlns="" id="{0764BCB4-C814-476E-BA30-A69D9EB5F248}"/>
              </a:ext>
            </a:extLst>
          </p:cNvPr>
          <p:cNvSpPr/>
          <p:nvPr/>
        </p:nvSpPr>
        <p:spPr>
          <a:xfrm>
            <a:off x="1604885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xmlns="" id="{994EADD6-E6F1-4F64-BBB2-2165F3F4ECFF}"/>
              </a:ext>
            </a:extLst>
          </p:cNvPr>
          <p:cNvSpPr/>
          <p:nvPr/>
        </p:nvSpPr>
        <p:spPr>
          <a:xfrm>
            <a:off x="6120441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52139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 loop="1">
            <p:snd r:embed="rId2" name="explode.wav"/>
          </p:stSnd>
        </p:sndAc>
      </p:transition>
    </mc:Choice>
    <mc:Fallback xmlns="">
      <p:transition spd="slow">
        <p:sndAc>
          <p:stSnd loop="1">
            <p:snd r:embed="rId6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8" grpId="0" animBg="1"/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73CBB3E-DEAD-4A46-B011-97281BB768E0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4183092-0A19-42BC-852C-40273E073774}"/>
              </a:ext>
            </a:extLst>
          </p:cNvPr>
          <p:cNvSpPr txBox="1"/>
          <p:nvPr/>
        </p:nvSpPr>
        <p:spPr>
          <a:xfrm>
            <a:off x="1866902" y="2228434"/>
            <a:ext cx="8534399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बधाई! </a:t>
            </a:r>
          </a:p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 पुण्य घर में हैं!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D55381B3-0978-49E9-BB14-3BA83E2EF2B7}"/>
              </a:ext>
            </a:extLst>
          </p:cNvPr>
          <p:cNvSpPr/>
          <p:nvPr/>
        </p:nvSpPr>
        <p:spPr>
          <a:xfrm rot="19366319">
            <a:off x="2545437" y="1775649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3F083BC8-D955-42C9-877F-2E850ED996B0}"/>
              </a:ext>
            </a:extLst>
          </p:cNvPr>
          <p:cNvSpPr/>
          <p:nvPr/>
        </p:nvSpPr>
        <p:spPr>
          <a:xfrm rot="2594286">
            <a:off x="7851897" y="1782210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3211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7802" y="2514600"/>
            <a:ext cx="9372599" cy="1508105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sz="4800" dirty="0" smtClean="0"/>
              <a:t>चक्रवर्ती के चक्र का नाम तथा पहले मेरू  का नाम?</a:t>
            </a:r>
            <a:endParaRPr lang="hi-IN" sz="4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24A8668-9B39-4518-B3CC-D46C46ECF682}"/>
              </a:ext>
            </a:extLst>
          </p:cNvPr>
          <p:cNvSpPr/>
          <p:nvPr/>
        </p:nvSpPr>
        <p:spPr>
          <a:xfrm>
            <a:off x="5410201" y="1114323"/>
            <a:ext cx="1621260" cy="943079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5080" algn="ctr" defTabSz="287338">
              <a:lnSpc>
                <a:spcPct val="102099"/>
              </a:lnSpc>
              <a:spcBef>
                <a:spcPts val="10"/>
              </a:spcBef>
            </a:pPr>
            <a:r>
              <a:rPr lang="hi-IN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प्र.</a:t>
            </a:r>
            <a:r>
              <a:rPr lang="en-US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6000" b="1" dirty="0" smtClean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9</a:t>
            </a:r>
            <a:r>
              <a:rPr lang="hi-IN" sz="6000" b="1" dirty="0" smtClean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 </a:t>
            </a:r>
            <a:endParaRPr lang="en-IN" sz="6000" b="1" dirty="0">
              <a:ln/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sp>
        <p:nvSpPr>
          <p:cNvPr id="51" name="TextBox 50">
            <a:hlinkClick r:id="rId5" action="ppaction://hlinksldjump"/>
            <a:extLst>
              <a:ext uri="{FF2B5EF4-FFF2-40B4-BE49-F238E27FC236}">
                <a16:creationId xmlns:a16="http://schemas.microsoft.com/office/drawing/2014/main" xmlns="" id="{BBE1EE96-9CDA-4EC0-AD86-E06D989070EA}"/>
              </a:ext>
            </a:extLst>
          </p:cNvPr>
          <p:cNvSpPr txBox="1"/>
          <p:nvPr/>
        </p:nvSpPr>
        <p:spPr>
          <a:xfrm>
            <a:off x="3657600" y="4876800"/>
            <a:ext cx="5619647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समय</a:t>
            </a:r>
            <a:r>
              <a:rPr lang="en-US" sz="9600" b="1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 </a:t>
            </a:r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समाप्त</a:t>
            </a:r>
            <a:endParaRPr lang="en-IN" sz="9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4493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1000"/>
                            </p:stCondLst>
                            <p:childTnLst>
                              <p:par>
                                <p:cTn id="84" presetID="24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51" grpId="0"/>
      <p:bldP spid="51" grpId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326682"/>
            <a:ext cx="9372599" cy="1257011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dirty="0" smtClean="0"/>
              <a:t>सुदर्शन</a:t>
            </a:r>
            <a:endParaRPr lang="hi-IN" dirty="0"/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56979DD9-17B6-44A6-A40E-7CAF454022C5}"/>
              </a:ext>
            </a:extLst>
          </p:cNvPr>
          <p:cNvGrpSpPr/>
          <p:nvPr/>
        </p:nvGrpSpPr>
        <p:grpSpPr>
          <a:xfrm>
            <a:off x="8045471" y="4572002"/>
            <a:ext cx="1219200" cy="870055"/>
            <a:chOff x="7696200" y="4572000"/>
            <a:chExt cx="1219200" cy="870055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xmlns="" id="{FDEF8B9C-B896-4EE4-A7A1-FAF645DF99A0}"/>
                </a:ext>
              </a:extLst>
            </p:cNvPr>
            <p:cNvSpPr/>
            <p:nvPr/>
          </p:nvSpPr>
          <p:spPr>
            <a:xfrm>
              <a:off x="7696200" y="4572000"/>
              <a:ext cx="1219200" cy="870055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5" name="L-Shape 44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6362899-0215-4C2E-A13E-AA5E1835AB36}"/>
                </a:ext>
              </a:extLst>
            </p:cNvPr>
            <p:cNvSpPr/>
            <p:nvPr/>
          </p:nvSpPr>
          <p:spPr>
            <a:xfrm rot="18564029">
              <a:off x="7913557" y="4819054"/>
              <a:ext cx="817140" cy="375947"/>
            </a:xfrm>
            <a:prstGeom prst="corner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9C01CE60-65F6-4167-8F76-13F2925FB6C2}"/>
              </a:ext>
            </a:extLst>
          </p:cNvPr>
          <p:cNvGrpSpPr/>
          <p:nvPr/>
        </p:nvGrpSpPr>
        <p:grpSpPr>
          <a:xfrm>
            <a:off x="9367061" y="4209489"/>
            <a:ext cx="1224739" cy="1569660"/>
            <a:chOff x="9017791" y="4209489"/>
            <a:chExt cx="1224739" cy="1569660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xmlns="" id="{0A0D2AD5-F944-410E-8C41-41EC56326EE6}"/>
                </a:ext>
              </a:extLst>
            </p:cNvPr>
            <p:cNvSpPr/>
            <p:nvPr/>
          </p:nvSpPr>
          <p:spPr>
            <a:xfrm>
              <a:off x="9017791" y="4571999"/>
              <a:ext cx="1219200" cy="870055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6" name="TextBox 45">
              <a:hlinkClick r:id="rId4" action="ppaction://hlinksldjump" highlightClick="1"/>
              <a:extLst>
                <a:ext uri="{FF2B5EF4-FFF2-40B4-BE49-F238E27FC236}">
                  <a16:creationId xmlns:a16="http://schemas.microsoft.com/office/drawing/2014/main" xmlns="" id="{2B051096-9022-4AB0-BB0C-6F9D9D5C4744}"/>
                </a:ext>
              </a:extLst>
            </p:cNvPr>
            <p:cNvSpPr txBox="1"/>
            <p:nvPr/>
          </p:nvSpPr>
          <p:spPr>
            <a:xfrm>
              <a:off x="9176938" y="4209489"/>
              <a:ext cx="10655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X</a:t>
              </a:r>
              <a:endParaRPr lang="en-IN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endParaRPr>
            </a:p>
          </p:txBody>
        </p:sp>
      </p:grp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154386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7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17A5959-C831-46F2-9B3E-1A208F00B1A9}"/>
              </a:ext>
            </a:extLst>
          </p:cNvPr>
          <p:cNvGrpSpPr/>
          <p:nvPr/>
        </p:nvGrpSpPr>
        <p:grpSpPr>
          <a:xfrm>
            <a:off x="1382622" y="807282"/>
            <a:ext cx="2506639" cy="3154710"/>
            <a:chOff x="3182204" y="197938"/>
            <a:chExt cx="2506638" cy="31547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71A9BA19-3381-4714-96FB-FEA68722E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82204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4" name="TextBox 3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88DEDA3B-6192-4F45-BBAB-F23D8C9C8ACB}"/>
                </a:ext>
              </a:extLst>
            </p:cNvPr>
            <p:cNvSpPr txBox="1"/>
            <p:nvPr/>
          </p:nvSpPr>
          <p:spPr>
            <a:xfrm>
              <a:off x="3725839" y="197938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en-US" sz="19900" b="1" dirty="0">
                  <a:ln/>
                  <a:solidFill>
                    <a:srgbClr val="FFC000"/>
                  </a:solidFill>
                </a:rPr>
                <a:t>A</a:t>
              </a:r>
              <a:endParaRPr lang="en-IN" sz="19900" b="1" dirty="0">
                <a:ln/>
                <a:solidFill>
                  <a:srgbClr val="FFC000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BE07E3B6-00BB-4F51-BA2F-FF5A628A6039}"/>
              </a:ext>
            </a:extLst>
          </p:cNvPr>
          <p:cNvGrpSpPr/>
          <p:nvPr/>
        </p:nvGrpSpPr>
        <p:grpSpPr>
          <a:xfrm>
            <a:off x="3834670" y="2780318"/>
            <a:ext cx="2506639" cy="3154710"/>
            <a:chOff x="7633649" y="191212"/>
            <a:chExt cx="2506638" cy="315471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8AA8E792-D2AB-4BAE-8C3B-91228239E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33649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9" name="TextBox 8">
              <a:hlinkClick r:id="rId3" action="ppaction://hlinksldjump" highlightClick="1"/>
              <a:extLst>
                <a:ext uri="{FF2B5EF4-FFF2-40B4-BE49-F238E27FC236}">
                  <a16:creationId xmlns:a16="http://schemas.microsoft.com/office/drawing/2014/main" xmlns="" id="{02862504-B0FD-41B8-9E71-79E920185D43}"/>
                </a:ext>
              </a:extLst>
            </p:cNvPr>
            <p:cNvSpPr txBox="1"/>
            <p:nvPr/>
          </p:nvSpPr>
          <p:spPr>
            <a:xfrm>
              <a:off x="8122694" y="19121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chemeClr val="accent4"/>
                  </a:solidFill>
                </a:defRPr>
              </a:lvl1pPr>
            </a:lstStyle>
            <a:p>
              <a:r>
                <a:rPr lang="en-US" dirty="0">
                  <a:solidFill>
                    <a:srgbClr val="FFC000"/>
                  </a:solidFill>
                </a:rPr>
                <a:t>B</a:t>
              </a:r>
              <a:endParaRPr lang="en-IN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40B0D2F4-0733-4358-8C35-7F686C97B2CD}"/>
              </a:ext>
            </a:extLst>
          </p:cNvPr>
          <p:cNvGrpSpPr/>
          <p:nvPr/>
        </p:nvGrpSpPr>
        <p:grpSpPr>
          <a:xfrm>
            <a:off x="5870658" y="807282"/>
            <a:ext cx="2506639" cy="3154710"/>
            <a:chOff x="3129888" y="3505353"/>
            <a:chExt cx="2506638" cy="315471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378EC987-8E19-488E-B5B2-7A3BE6D32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29888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0" name="TextBox 9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8FAABCD7-90D2-48A4-9357-2649B607554F}"/>
                </a:ext>
              </a:extLst>
            </p:cNvPr>
            <p:cNvSpPr txBox="1"/>
            <p:nvPr/>
          </p:nvSpPr>
          <p:spPr>
            <a:xfrm>
              <a:off x="3416491" y="3505353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C</a:t>
              </a:r>
              <a:endParaRPr lang="en-IN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E69EB1A-C5C4-4ED2-8A02-AF7DD00BE581}"/>
              </a:ext>
            </a:extLst>
          </p:cNvPr>
          <p:cNvGrpSpPr/>
          <p:nvPr/>
        </p:nvGrpSpPr>
        <p:grpSpPr>
          <a:xfrm>
            <a:off x="8237562" y="2895600"/>
            <a:ext cx="2506639" cy="3154710"/>
            <a:chOff x="7786049" y="3549592"/>
            <a:chExt cx="2506638" cy="315471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2178D8A3-7C86-4E3E-87FE-7561111DC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86049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1" name="TextBox 10">
              <a:hlinkClick r:id="rId4" action="ppaction://hlinksldjump" highlightClick="1"/>
              <a:extLst>
                <a:ext uri="{FF2B5EF4-FFF2-40B4-BE49-F238E27FC236}">
                  <a16:creationId xmlns:a16="http://schemas.microsoft.com/office/drawing/2014/main" xmlns="" id="{6397247F-0A6D-4C1A-8117-190A0BC9D522}"/>
                </a:ext>
              </a:extLst>
            </p:cNvPr>
            <p:cNvSpPr txBox="1"/>
            <p:nvPr/>
          </p:nvSpPr>
          <p:spPr>
            <a:xfrm>
              <a:off x="8275094" y="354959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D</a:t>
              </a:r>
              <a:endParaRPr lang="en-IN" dirty="0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8241167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E640892-CE04-4F92-9065-48E3B8EA3ECF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BE49395-62A5-4941-90F1-7594FF1BF069}"/>
              </a:ext>
            </a:extLst>
          </p:cNvPr>
          <p:cNvSpPr txBox="1"/>
          <p:nvPr/>
        </p:nvSpPr>
        <p:spPr>
          <a:xfrm>
            <a:off x="2551599" y="2286000"/>
            <a:ext cx="7088800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खेद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कि</a:t>
            </a:r>
            <a:endParaRPr lang="en-US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पाप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घर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में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!</a:t>
            </a:r>
            <a:endParaRPr lang="en-IN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D3056886-BB64-40EF-A244-5B838D59D106}"/>
              </a:ext>
            </a:extLst>
          </p:cNvPr>
          <p:cNvSpPr/>
          <p:nvPr/>
        </p:nvSpPr>
        <p:spPr>
          <a:xfrm rot="20767037">
            <a:off x="1975499" y="1958254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CFC12F2-2BA1-4067-A7D8-8D87A28C4F38}"/>
              </a:ext>
            </a:extLst>
          </p:cNvPr>
          <p:cNvSpPr/>
          <p:nvPr/>
        </p:nvSpPr>
        <p:spPr>
          <a:xfrm rot="1732884">
            <a:off x="9148559" y="1987009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1" name="Rectangl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xmlns="" id="{0764BCB4-C814-476E-BA30-A69D9EB5F248}"/>
              </a:ext>
            </a:extLst>
          </p:cNvPr>
          <p:cNvSpPr/>
          <p:nvPr/>
        </p:nvSpPr>
        <p:spPr>
          <a:xfrm>
            <a:off x="1604885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xmlns="" id="{994EADD6-E6F1-4F64-BBB2-2165F3F4ECFF}"/>
              </a:ext>
            </a:extLst>
          </p:cNvPr>
          <p:cNvSpPr/>
          <p:nvPr/>
        </p:nvSpPr>
        <p:spPr>
          <a:xfrm>
            <a:off x="6120441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29624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 loop="1">
            <p:snd r:embed="rId2" name="explode.wav"/>
          </p:stSnd>
        </p:sndAc>
      </p:transition>
    </mc:Choice>
    <mc:Fallback xmlns="">
      <p:transition spd="slow">
        <p:sndAc>
          <p:stSnd loop="1">
            <p:snd r:embed="rId6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8" grpId="0" animBg="1"/>
      <p:bldP spid="1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73CBB3E-DEAD-4A46-B011-97281BB768E0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4183092-0A19-42BC-852C-40273E073774}"/>
              </a:ext>
            </a:extLst>
          </p:cNvPr>
          <p:cNvSpPr txBox="1"/>
          <p:nvPr/>
        </p:nvSpPr>
        <p:spPr>
          <a:xfrm>
            <a:off x="1866902" y="2228434"/>
            <a:ext cx="8534399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बधाई! </a:t>
            </a:r>
          </a:p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 पुण्य घर में हैं!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D55381B3-0978-49E9-BB14-3BA83E2EF2B7}"/>
              </a:ext>
            </a:extLst>
          </p:cNvPr>
          <p:cNvSpPr/>
          <p:nvPr/>
        </p:nvSpPr>
        <p:spPr>
          <a:xfrm rot="19366319">
            <a:off x="2545437" y="1775649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3F083BC8-D955-42C9-877F-2E850ED996B0}"/>
              </a:ext>
            </a:extLst>
          </p:cNvPr>
          <p:cNvSpPr/>
          <p:nvPr/>
        </p:nvSpPr>
        <p:spPr>
          <a:xfrm rot="2594286">
            <a:off x="7851897" y="1782210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080913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326682"/>
            <a:ext cx="9372599" cy="1508105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sz="4800" dirty="0" smtClean="0"/>
              <a:t>एक अनुबद्ध केवली तथा जिस द्वीप में हम रहते हैं?</a:t>
            </a:r>
            <a:endParaRPr lang="hi-IN" sz="4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24A8668-9B39-4518-B3CC-D46C46ECF682}"/>
              </a:ext>
            </a:extLst>
          </p:cNvPr>
          <p:cNvSpPr/>
          <p:nvPr/>
        </p:nvSpPr>
        <p:spPr>
          <a:xfrm>
            <a:off x="5410201" y="1114323"/>
            <a:ext cx="1621260" cy="943079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5080" algn="ctr" defTabSz="287338">
              <a:lnSpc>
                <a:spcPct val="102099"/>
              </a:lnSpc>
              <a:spcBef>
                <a:spcPts val="10"/>
              </a:spcBef>
            </a:pPr>
            <a:r>
              <a:rPr lang="hi-IN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प्र.</a:t>
            </a:r>
            <a:r>
              <a:rPr lang="en-US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6000" b="1" dirty="0" smtClean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10</a:t>
            </a:r>
            <a:r>
              <a:rPr lang="hi-IN" sz="6000" b="1" dirty="0" smtClean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 </a:t>
            </a:r>
            <a:endParaRPr lang="en-IN" sz="6000" b="1" dirty="0">
              <a:ln/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sp>
        <p:nvSpPr>
          <p:cNvPr id="51" name="TextBox 50">
            <a:hlinkClick r:id="rId5" action="ppaction://hlinksldjump"/>
            <a:extLst>
              <a:ext uri="{FF2B5EF4-FFF2-40B4-BE49-F238E27FC236}">
                <a16:creationId xmlns:a16="http://schemas.microsoft.com/office/drawing/2014/main" xmlns="" id="{BBE1EE96-9CDA-4EC0-AD86-E06D989070EA}"/>
              </a:ext>
            </a:extLst>
          </p:cNvPr>
          <p:cNvSpPr txBox="1"/>
          <p:nvPr/>
        </p:nvSpPr>
        <p:spPr>
          <a:xfrm>
            <a:off x="3124200" y="5548525"/>
            <a:ext cx="5641504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समय</a:t>
            </a:r>
            <a:r>
              <a:rPr lang="en-US" sz="9600" b="1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 </a:t>
            </a:r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समाप्त</a:t>
            </a:r>
            <a:endParaRPr lang="en-IN" sz="9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65148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1000"/>
                            </p:stCondLst>
                            <p:childTnLst>
                              <p:par>
                                <p:cTn id="84" presetID="24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51" grpId="0"/>
      <p:bldP spid="51" grpId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326682"/>
            <a:ext cx="9372599" cy="1257011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dirty="0" smtClean="0"/>
              <a:t>जम्बूस्वामी, जम्बूद्वीप</a:t>
            </a:r>
            <a:endParaRPr lang="hi-IN" dirty="0"/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56979DD9-17B6-44A6-A40E-7CAF454022C5}"/>
              </a:ext>
            </a:extLst>
          </p:cNvPr>
          <p:cNvGrpSpPr/>
          <p:nvPr/>
        </p:nvGrpSpPr>
        <p:grpSpPr>
          <a:xfrm>
            <a:off x="8045471" y="4572002"/>
            <a:ext cx="1219200" cy="870055"/>
            <a:chOff x="7696200" y="4572000"/>
            <a:chExt cx="1219200" cy="870055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xmlns="" id="{FDEF8B9C-B896-4EE4-A7A1-FAF645DF99A0}"/>
                </a:ext>
              </a:extLst>
            </p:cNvPr>
            <p:cNvSpPr/>
            <p:nvPr/>
          </p:nvSpPr>
          <p:spPr>
            <a:xfrm>
              <a:off x="7696200" y="4572000"/>
              <a:ext cx="1219200" cy="870055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5" name="L-Shape 44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6362899-0215-4C2E-A13E-AA5E1835AB36}"/>
                </a:ext>
              </a:extLst>
            </p:cNvPr>
            <p:cNvSpPr/>
            <p:nvPr/>
          </p:nvSpPr>
          <p:spPr>
            <a:xfrm rot="18564029">
              <a:off x="7913557" y="4819054"/>
              <a:ext cx="817140" cy="375947"/>
            </a:xfrm>
            <a:prstGeom prst="corner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9C01CE60-65F6-4167-8F76-13F2925FB6C2}"/>
              </a:ext>
            </a:extLst>
          </p:cNvPr>
          <p:cNvGrpSpPr/>
          <p:nvPr/>
        </p:nvGrpSpPr>
        <p:grpSpPr>
          <a:xfrm>
            <a:off x="9367061" y="4209489"/>
            <a:ext cx="1224739" cy="1569660"/>
            <a:chOff x="9017791" y="4209489"/>
            <a:chExt cx="1224739" cy="1569660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xmlns="" id="{0A0D2AD5-F944-410E-8C41-41EC56326EE6}"/>
                </a:ext>
              </a:extLst>
            </p:cNvPr>
            <p:cNvSpPr/>
            <p:nvPr/>
          </p:nvSpPr>
          <p:spPr>
            <a:xfrm>
              <a:off x="9017791" y="4571999"/>
              <a:ext cx="1219200" cy="870055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6" name="TextBox 45">
              <a:hlinkClick r:id="rId4" action="ppaction://hlinksldjump" highlightClick="1"/>
              <a:extLst>
                <a:ext uri="{FF2B5EF4-FFF2-40B4-BE49-F238E27FC236}">
                  <a16:creationId xmlns:a16="http://schemas.microsoft.com/office/drawing/2014/main" xmlns="" id="{2B051096-9022-4AB0-BB0C-6F9D9D5C4744}"/>
                </a:ext>
              </a:extLst>
            </p:cNvPr>
            <p:cNvSpPr txBox="1"/>
            <p:nvPr/>
          </p:nvSpPr>
          <p:spPr>
            <a:xfrm>
              <a:off x="9176938" y="4209489"/>
              <a:ext cx="10655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X</a:t>
              </a:r>
              <a:endParaRPr lang="en-IN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endParaRPr>
            </a:p>
          </p:txBody>
        </p:sp>
      </p:grp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2646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7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17A5959-C831-46F2-9B3E-1A208F00B1A9}"/>
              </a:ext>
            </a:extLst>
          </p:cNvPr>
          <p:cNvGrpSpPr/>
          <p:nvPr/>
        </p:nvGrpSpPr>
        <p:grpSpPr>
          <a:xfrm>
            <a:off x="1382622" y="807282"/>
            <a:ext cx="2506639" cy="3154710"/>
            <a:chOff x="3182204" y="197938"/>
            <a:chExt cx="2506638" cy="31547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71A9BA19-3381-4714-96FB-FEA68722E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82204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4" name="TextBox 3">
              <a:hlinkClick r:id="rId3" action="ppaction://hlinksldjump" highlightClick="1"/>
              <a:extLst>
                <a:ext uri="{FF2B5EF4-FFF2-40B4-BE49-F238E27FC236}">
                  <a16:creationId xmlns:a16="http://schemas.microsoft.com/office/drawing/2014/main" xmlns="" id="{88DEDA3B-6192-4F45-BBAB-F23D8C9C8ACB}"/>
                </a:ext>
              </a:extLst>
            </p:cNvPr>
            <p:cNvSpPr txBox="1"/>
            <p:nvPr/>
          </p:nvSpPr>
          <p:spPr>
            <a:xfrm>
              <a:off x="3725839" y="197938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en-US" sz="19900" b="1" dirty="0">
                  <a:ln/>
                  <a:solidFill>
                    <a:srgbClr val="FFC000"/>
                  </a:solidFill>
                </a:rPr>
                <a:t>A</a:t>
              </a:r>
              <a:endParaRPr lang="en-IN" sz="19900" b="1" dirty="0">
                <a:ln/>
                <a:solidFill>
                  <a:srgbClr val="FFC000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BE07E3B6-00BB-4F51-BA2F-FF5A628A6039}"/>
              </a:ext>
            </a:extLst>
          </p:cNvPr>
          <p:cNvGrpSpPr/>
          <p:nvPr/>
        </p:nvGrpSpPr>
        <p:grpSpPr>
          <a:xfrm>
            <a:off x="3834670" y="2780318"/>
            <a:ext cx="2506639" cy="3154710"/>
            <a:chOff x="7633649" y="191212"/>
            <a:chExt cx="2506638" cy="315471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8AA8E792-D2AB-4BAE-8C3B-91228239E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33649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9" name="TextBox 8">
              <a:hlinkClick r:id="rId4" action="ppaction://hlinksldjump" highlightClick="1"/>
              <a:extLst>
                <a:ext uri="{FF2B5EF4-FFF2-40B4-BE49-F238E27FC236}">
                  <a16:creationId xmlns:a16="http://schemas.microsoft.com/office/drawing/2014/main" xmlns="" id="{02862504-B0FD-41B8-9E71-79E920185D43}"/>
                </a:ext>
              </a:extLst>
            </p:cNvPr>
            <p:cNvSpPr txBox="1"/>
            <p:nvPr/>
          </p:nvSpPr>
          <p:spPr>
            <a:xfrm>
              <a:off x="8122694" y="19121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chemeClr val="accent4"/>
                  </a:solidFill>
                </a:defRPr>
              </a:lvl1pPr>
            </a:lstStyle>
            <a:p>
              <a:r>
                <a:rPr lang="en-US" dirty="0">
                  <a:solidFill>
                    <a:srgbClr val="FFC000"/>
                  </a:solidFill>
                </a:rPr>
                <a:t>B</a:t>
              </a:r>
              <a:endParaRPr lang="en-IN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40B0D2F4-0733-4358-8C35-7F686C97B2CD}"/>
              </a:ext>
            </a:extLst>
          </p:cNvPr>
          <p:cNvGrpSpPr/>
          <p:nvPr/>
        </p:nvGrpSpPr>
        <p:grpSpPr>
          <a:xfrm>
            <a:off x="5870658" y="807282"/>
            <a:ext cx="2506639" cy="3154710"/>
            <a:chOff x="3129888" y="3505353"/>
            <a:chExt cx="2506638" cy="315471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378EC987-8E19-488E-B5B2-7A3BE6D32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29888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0" name="TextBox 9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8FAABCD7-90D2-48A4-9357-2649B607554F}"/>
                </a:ext>
              </a:extLst>
            </p:cNvPr>
            <p:cNvSpPr txBox="1"/>
            <p:nvPr/>
          </p:nvSpPr>
          <p:spPr>
            <a:xfrm>
              <a:off x="3416491" y="3505353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C</a:t>
              </a:r>
              <a:endParaRPr lang="en-IN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E69EB1A-C5C4-4ED2-8A02-AF7DD00BE581}"/>
              </a:ext>
            </a:extLst>
          </p:cNvPr>
          <p:cNvGrpSpPr/>
          <p:nvPr/>
        </p:nvGrpSpPr>
        <p:grpSpPr>
          <a:xfrm>
            <a:off x="8237562" y="2895600"/>
            <a:ext cx="2506639" cy="3154710"/>
            <a:chOff x="7786049" y="3549592"/>
            <a:chExt cx="2506638" cy="315471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2178D8A3-7C86-4E3E-87FE-7561111DC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86049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1" name="TextBox 10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397247F-0A6D-4C1A-8117-190A0BC9D522}"/>
                </a:ext>
              </a:extLst>
            </p:cNvPr>
            <p:cNvSpPr txBox="1"/>
            <p:nvPr/>
          </p:nvSpPr>
          <p:spPr>
            <a:xfrm>
              <a:off x="8275094" y="354959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D</a:t>
              </a:r>
              <a:endParaRPr lang="en-IN" dirty="0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841520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E640892-CE04-4F92-9065-48E3B8EA3ECF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BE49395-62A5-4941-90F1-7594FF1BF069}"/>
              </a:ext>
            </a:extLst>
          </p:cNvPr>
          <p:cNvSpPr txBox="1"/>
          <p:nvPr/>
        </p:nvSpPr>
        <p:spPr>
          <a:xfrm>
            <a:off x="2551599" y="2286000"/>
            <a:ext cx="7088800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खेद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कि</a:t>
            </a:r>
            <a:endParaRPr lang="en-US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पाप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घर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में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!</a:t>
            </a:r>
            <a:endParaRPr lang="en-IN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D3056886-BB64-40EF-A244-5B838D59D106}"/>
              </a:ext>
            </a:extLst>
          </p:cNvPr>
          <p:cNvSpPr/>
          <p:nvPr/>
        </p:nvSpPr>
        <p:spPr>
          <a:xfrm rot="20767037">
            <a:off x="1975499" y="1958254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CFC12F2-2BA1-4067-A7D8-8D87A28C4F38}"/>
              </a:ext>
            </a:extLst>
          </p:cNvPr>
          <p:cNvSpPr/>
          <p:nvPr/>
        </p:nvSpPr>
        <p:spPr>
          <a:xfrm rot="1732884">
            <a:off x="9148559" y="1987009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1" name="Rectangl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xmlns="" id="{0764BCB4-C814-476E-BA30-A69D9EB5F248}"/>
              </a:ext>
            </a:extLst>
          </p:cNvPr>
          <p:cNvSpPr/>
          <p:nvPr/>
        </p:nvSpPr>
        <p:spPr>
          <a:xfrm>
            <a:off x="1604885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xmlns="" id="{994EADD6-E6F1-4F64-BBB2-2165F3F4ECFF}"/>
              </a:ext>
            </a:extLst>
          </p:cNvPr>
          <p:cNvSpPr/>
          <p:nvPr/>
        </p:nvSpPr>
        <p:spPr>
          <a:xfrm>
            <a:off x="6120441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34111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 loop="1">
            <p:snd r:embed="rId2" name="explode.wav"/>
          </p:stSnd>
        </p:sndAc>
      </p:transition>
    </mc:Choice>
    <mc:Fallback xmlns="">
      <p:transition spd="slow">
        <p:sndAc>
          <p:stSnd loop="1">
            <p:snd r:embed="rId6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8" grpId="0" animBg="1"/>
      <p:bldP spid="10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E640892-CE04-4F92-9065-48E3B8EA3ECF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BE49395-62A5-4941-90F1-7594FF1BF069}"/>
              </a:ext>
            </a:extLst>
          </p:cNvPr>
          <p:cNvSpPr txBox="1"/>
          <p:nvPr/>
        </p:nvSpPr>
        <p:spPr>
          <a:xfrm>
            <a:off x="2551599" y="2286000"/>
            <a:ext cx="7088800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खेद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कि</a:t>
            </a:r>
            <a:endParaRPr lang="en-US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पाप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घर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में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!</a:t>
            </a:r>
            <a:endParaRPr lang="en-IN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D3056886-BB64-40EF-A244-5B838D59D106}"/>
              </a:ext>
            </a:extLst>
          </p:cNvPr>
          <p:cNvSpPr/>
          <p:nvPr/>
        </p:nvSpPr>
        <p:spPr>
          <a:xfrm rot="20767037">
            <a:off x="1975499" y="1958254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CFC12F2-2BA1-4067-A7D8-8D87A28C4F38}"/>
              </a:ext>
            </a:extLst>
          </p:cNvPr>
          <p:cNvSpPr/>
          <p:nvPr/>
        </p:nvSpPr>
        <p:spPr>
          <a:xfrm rot="1732884">
            <a:off x="9148559" y="1987009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1" name="Rectangl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xmlns="" id="{0764BCB4-C814-476E-BA30-A69D9EB5F248}"/>
              </a:ext>
            </a:extLst>
          </p:cNvPr>
          <p:cNvSpPr/>
          <p:nvPr/>
        </p:nvSpPr>
        <p:spPr>
          <a:xfrm>
            <a:off x="1604885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xmlns="" id="{994EADD6-E6F1-4F64-BBB2-2165F3F4ECFF}"/>
              </a:ext>
            </a:extLst>
          </p:cNvPr>
          <p:cNvSpPr/>
          <p:nvPr/>
        </p:nvSpPr>
        <p:spPr>
          <a:xfrm>
            <a:off x="6120441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09416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 loop="1">
            <p:snd r:embed="rId2" name="explode.wav"/>
          </p:stSnd>
        </p:sndAc>
      </p:transition>
    </mc:Choice>
    <mc:Fallback xmlns="">
      <p:transition spd="slow">
        <p:sndAc>
          <p:stSnd loop="1">
            <p:snd r:embed="rId6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8" grpId="0" animBg="1"/>
      <p:bldP spid="1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73CBB3E-DEAD-4A46-B011-97281BB768E0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4183092-0A19-42BC-852C-40273E073774}"/>
              </a:ext>
            </a:extLst>
          </p:cNvPr>
          <p:cNvSpPr txBox="1"/>
          <p:nvPr/>
        </p:nvSpPr>
        <p:spPr>
          <a:xfrm>
            <a:off x="1866902" y="2228434"/>
            <a:ext cx="8534399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बधाई! </a:t>
            </a:r>
          </a:p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 पुण्य घर में हैं!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D55381B3-0978-49E9-BB14-3BA83E2EF2B7}"/>
              </a:ext>
            </a:extLst>
          </p:cNvPr>
          <p:cNvSpPr/>
          <p:nvPr/>
        </p:nvSpPr>
        <p:spPr>
          <a:xfrm rot="19366319">
            <a:off x="2545437" y="1775649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3F083BC8-D955-42C9-877F-2E850ED996B0}"/>
              </a:ext>
            </a:extLst>
          </p:cNvPr>
          <p:cNvSpPr/>
          <p:nvPr/>
        </p:nvSpPr>
        <p:spPr>
          <a:xfrm rot="2594286">
            <a:off x="7851897" y="1782210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93874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286000"/>
            <a:ext cx="9372599" cy="1508105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sz="4800" dirty="0" smtClean="0"/>
              <a:t>किसी पं. जी 	का नाम तथा सम्पत्ति का  पर्यायवाची नाम?</a:t>
            </a:r>
            <a:endParaRPr lang="hi-IN" sz="4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24A8668-9B39-4518-B3CC-D46C46ECF682}"/>
              </a:ext>
            </a:extLst>
          </p:cNvPr>
          <p:cNvSpPr/>
          <p:nvPr/>
        </p:nvSpPr>
        <p:spPr>
          <a:xfrm>
            <a:off x="5410201" y="1114323"/>
            <a:ext cx="1621260" cy="943079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5080" algn="ctr" defTabSz="287338">
              <a:lnSpc>
                <a:spcPct val="102099"/>
              </a:lnSpc>
              <a:spcBef>
                <a:spcPts val="10"/>
              </a:spcBef>
            </a:pPr>
            <a:r>
              <a:rPr lang="hi-IN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प्र.</a:t>
            </a:r>
            <a:r>
              <a:rPr lang="en-US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6000" b="1" dirty="0" smtClean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11</a:t>
            </a:r>
            <a:r>
              <a:rPr lang="hi-IN" sz="6000" b="1" dirty="0" smtClean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 </a:t>
            </a:r>
            <a:endParaRPr lang="en-IN" sz="6000" b="1" dirty="0">
              <a:ln/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sp>
        <p:nvSpPr>
          <p:cNvPr id="51" name="TextBox 50">
            <a:hlinkClick r:id="rId5" action="ppaction://hlinksldjump"/>
            <a:extLst>
              <a:ext uri="{FF2B5EF4-FFF2-40B4-BE49-F238E27FC236}">
                <a16:creationId xmlns:a16="http://schemas.microsoft.com/office/drawing/2014/main" xmlns="" id="{BBE1EE96-9CDA-4EC0-AD86-E06D989070EA}"/>
              </a:ext>
            </a:extLst>
          </p:cNvPr>
          <p:cNvSpPr txBox="1"/>
          <p:nvPr/>
        </p:nvSpPr>
        <p:spPr>
          <a:xfrm>
            <a:off x="3505200" y="5548525"/>
            <a:ext cx="556260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समय</a:t>
            </a:r>
            <a:r>
              <a:rPr lang="en-US" sz="9600" b="1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 </a:t>
            </a:r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समाप्त</a:t>
            </a:r>
            <a:endParaRPr lang="en-IN" sz="9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27838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1000"/>
                            </p:stCondLst>
                            <p:childTnLst>
                              <p:par>
                                <p:cTn id="84" presetID="24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51" grpId="0"/>
      <p:bldP spid="51" grpId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057400"/>
            <a:ext cx="9372599" cy="1257011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dirty="0" smtClean="0"/>
              <a:t>दौलतराम जी, दौलत</a:t>
            </a:r>
            <a:endParaRPr lang="hi-IN" dirty="0"/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56979DD9-17B6-44A6-A40E-7CAF454022C5}"/>
              </a:ext>
            </a:extLst>
          </p:cNvPr>
          <p:cNvGrpSpPr/>
          <p:nvPr/>
        </p:nvGrpSpPr>
        <p:grpSpPr>
          <a:xfrm>
            <a:off x="8045471" y="4572002"/>
            <a:ext cx="1219200" cy="870055"/>
            <a:chOff x="7696200" y="4572000"/>
            <a:chExt cx="1219200" cy="870055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xmlns="" id="{FDEF8B9C-B896-4EE4-A7A1-FAF645DF99A0}"/>
                </a:ext>
              </a:extLst>
            </p:cNvPr>
            <p:cNvSpPr/>
            <p:nvPr/>
          </p:nvSpPr>
          <p:spPr>
            <a:xfrm>
              <a:off x="7696200" y="4572000"/>
              <a:ext cx="1219200" cy="870055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5" name="L-Shape 44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6362899-0215-4C2E-A13E-AA5E1835AB36}"/>
                </a:ext>
              </a:extLst>
            </p:cNvPr>
            <p:cNvSpPr/>
            <p:nvPr/>
          </p:nvSpPr>
          <p:spPr>
            <a:xfrm rot="18564029">
              <a:off x="7913557" y="4819054"/>
              <a:ext cx="817140" cy="375947"/>
            </a:xfrm>
            <a:prstGeom prst="corner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9C01CE60-65F6-4167-8F76-13F2925FB6C2}"/>
              </a:ext>
            </a:extLst>
          </p:cNvPr>
          <p:cNvGrpSpPr/>
          <p:nvPr/>
        </p:nvGrpSpPr>
        <p:grpSpPr>
          <a:xfrm>
            <a:off x="9367061" y="4209489"/>
            <a:ext cx="1224739" cy="1569660"/>
            <a:chOff x="9017791" y="4209489"/>
            <a:chExt cx="1224739" cy="1569660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xmlns="" id="{0A0D2AD5-F944-410E-8C41-41EC56326EE6}"/>
                </a:ext>
              </a:extLst>
            </p:cNvPr>
            <p:cNvSpPr/>
            <p:nvPr/>
          </p:nvSpPr>
          <p:spPr>
            <a:xfrm>
              <a:off x="9017791" y="4571999"/>
              <a:ext cx="1219200" cy="870055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6" name="TextBox 45">
              <a:hlinkClick r:id="rId4" action="ppaction://hlinksldjump" highlightClick="1"/>
              <a:extLst>
                <a:ext uri="{FF2B5EF4-FFF2-40B4-BE49-F238E27FC236}">
                  <a16:creationId xmlns:a16="http://schemas.microsoft.com/office/drawing/2014/main" xmlns="" id="{2B051096-9022-4AB0-BB0C-6F9D9D5C4744}"/>
                </a:ext>
              </a:extLst>
            </p:cNvPr>
            <p:cNvSpPr txBox="1"/>
            <p:nvPr/>
          </p:nvSpPr>
          <p:spPr>
            <a:xfrm>
              <a:off x="9176938" y="4209489"/>
              <a:ext cx="10655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X</a:t>
              </a:r>
              <a:endParaRPr lang="en-IN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endParaRPr>
            </a:p>
          </p:txBody>
        </p:sp>
      </p:grp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945566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7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17A5959-C831-46F2-9B3E-1A208F00B1A9}"/>
              </a:ext>
            </a:extLst>
          </p:cNvPr>
          <p:cNvGrpSpPr/>
          <p:nvPr/>
        </p:nvGrpSpPr>
        <p:grpSpPr>
          <a:xfrm>
            <a:off x="1382622" y="807282"/>
            <a:ext cx="2506639" cy="3154710"/>
            <a:chOff x="3182204" y="197938"/>
            <a:chExt cx="2506638" cy="31547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71A9BA19-3381-4714-96FB-FEA68722E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82204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4" name="TextBox 3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88DEDA3B-6192-4F45-BBAB-F23D8C9C8ACB}"/>
                </a:ext>
              </a:extLst>
            </p:cNvPr>
            <p:cNvSpPr txBox="1"/>
            <p:nvPr/>
          </p:nvSpPr>
          <p:spPr>
            <a:xfrm>
              <a:off x="3725839" y="197938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en-US" sz="19900" b="1" dirty="0">
                  <a:ln/>
                  <a:solidFill>
                    <a:srgbClr val="FFC000"/>
                  </a:solidFill>
                </a:rPr>
                <a:t>A</a:t>
              </a:r>
              <a:endParaRPr lang="en-IN" sz="19900" b="1" dirty="0">
                <a:ln/>
                <a:solidFill>
                  <a:srgbClr val="FFC000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BE07E3B6-00BB-4F51-BA2F-FF5A628A6039}"/>
              </a:ext>
            </a:extLst>
          </p:cNvPr>
          <p:cNvGrpSpPr/>
          <p:nvPr/>
        </p:nvGrpSpPr>
        <p:grpSpPr>
          <a:xfrm>
            <a:off x="3834670" y="2780318"/>
            <a:ext cx="2506639" cy="3154710"/>
            <a:chOff x="7633649" y="191212"/>
            <a:chExt cx="2506638" cy="315471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8AA8E792-D2AB-4BAE-8C3B-91228239E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33649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9" name="TextBox 8">
              <a:hlinkClick r:id="rId3" action="ppaction://hlinksldjump" highlightClick="1"/>
              <a:extLst>
                <a:ext uri="{FF2B5EF4-FFF2-40B4-BE49-F238E27FC236}">
                  <a16:creationId xmlns:a16="http://schemas.microsoft.com/office/drawing/2014/main" xmlns="" id="{02862504-B0FD-41B8-9E71-79E920185D43}"/>
                </a:ext>
              </a:extLst>
            </p:cNvPr>
            <p:cNvSpPr txBox="1"/>
            <p:nvPr/>
          </p:nvSpPr>
          <p:spPr>
            <a:xfrm>
              <a:off x="8122694" y="19121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chemeClr val="accent4"/>
                  </a:solidFill>
                </a:defRPr>
              </a:lvl1pPr>
            </a:lstStyle>
            <a:p>
              <a:r>
                <a:rPr lang="en-US" dirty="0">
                  <a:solidFill>
                    <a:srgbClr val="FFC000"/>
                  </a:solidFill>
                </a:rPr>
                <a:t>B</a:t>
              </a:r>
              <a:endParaRPr lang="en-IN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40B0D2F4-0733-4358-8C35-7F686C97B2CD}"/>
              </a:ext>
            </a:extLst>
          </p:cNvPr>
          <p:cNvGrpSpPr/>
          <p:nvPr/>
        </p:nvGrpSpPr>
        <p:grpSpPr>
          <a:xfrm>
            <a:off x="5870658" y="807282"/>
            <a:ext cx="2506639" cy="3154710"/>
            <a:chOff x="3129888" y="3505353"/>
            <a:chExt cx="2506638" cy="315471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378EC987-8E19-488E-B5B2-7A3BE6D32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29888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0" name="TextBox 9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8FAABCD7-90D2-48A4-9357-2649B607554F}"/>
                </a:ext>
              </a:extLst>
            </p:cNvPr>
            <p:cNvSpPr txBox="1"/>
            <p:nvPr/>
          </p:nvSpPr>
          <p:spPr>
            <a:xfrm>
              <a:off x="3416491" y="3505353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C</a:t>
              </a:r>
              <a:endParaRPr lang="en-IN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E69EB1A-C5C4-4ED2-8A02-AF7DD00BE581}"/>
              </a:ext>
            </a:extLst>
          </p:cNvPr>
          <p:cNvGrpSpPr/>
          <p:nvPr/>
        </p:nvGrpSpPr>
        <p:grpSpPr>
          <a:xfrm>
            <a:off x="8237562" y="2895600"/>
            <a:ext cx="2506639" cy="3154710"/>
            <a:chOff x="7786049" y="3549592"/>
            <a:chExt cx="2506638" cy="315471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2178D8A3-7C86-4E3E-87FE-7561111DC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86049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1" name="TextBox 10">
              <a:hlinkClick r:id="rId4" action="ppaction://hlinksldjump" highlightClick="1"/>
              <a:extLst>
                <a:ext uri="{FF2B5EF4-FFF2-40B4-BE49-F238E27FC236}">
                  <a16:creationId xmlns:a16="http://schemas.microsoft.com/office/drawing/2014/main" xmlns="" id="{6397247F-0A6D-4C1A-8117-190A0BC9D522}"/>
                </a:ext>
              </a:extLst>
            </p:cNvPr>
            <p:cNvSpPr txBox="1"/>
            <p:nvPr/>
          </p:nvSpPr>
          <p:spPr>
            <a:xfrm>
              <a:off x="8275094" y="354959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D</a:t>
              </a:r>
              <a:endParaRPr lang="en-IN" dirty="0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89538175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E640892-CE04-4F92-9065-48E3B8EA3ECF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BE49395-62A5-4941-90F1-7594FF1BF069}"/>
              </a:ext>
            </a:extLst>
          </p:cNvPr>
          <p:cNvSpPr txBox="1"/>
          <p:nvPr/>
        </p:nvSpPr>
        <p:spPr>
          <a:xfrm>
            <a:off x="2551599" y="2286000"/>
            <a:ext cx="7088800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खेद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कि</a:t>
            </a:r>
            <a:endParaRPr lang="en-US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पाप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घर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में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!</a:t>
            </a:r>
            <a:endParaRPr lang="en-IN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D3056886-BB64-40EF-A244-5B838D59D106}"/>
              </a:ext>
            </a:extLst>
          </p:cNvPr>
          <p:cNvSpPr/>
          <p:nvPr/>
        </p:nvSpPr>
        <p:spPr>
          <a:xfrm rot="20767037">
            <a:off x="1975499" y="1958254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CFC12F2-2BA1-4067-A7D8-8D87A28C4F38}"/>
              </a:ext>
            </a:extLst>
          </p:cNvPr>
          <p:cNvSpPr/>
          <p:nvPr/>
        </p:nvSpPr>
        <p:spPr>
          <a:xfrm rot="1732884">
            <a:off x="9148559" y="1987009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1" name="Rectangl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xmlns="" id="{0764BCB4-C814-476E-BA30-A69D9EB5F248}"/>
              </a:ext>
            </a:extLst>
          </p:cNvPr>
          <p:cNvSpPr/>
          <p:nvPr/>
        </p:nvSpPr>
        <p:spPr>
          <a:xfrm>
            <a:off x="1604885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xmlns="" id="{994EADD6-E6F1-4F64-BBB2-2165F3F4ECFF}"/>
              </a:ext>
            </a:extLst>
          </p:cNvPr>
          <p:cNvSpPr/>
          <p:nvPr/>
        </p:nvSpPr>
        <p:spPr>
          <a:xfrm>
            <a:off x="6120441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315748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 loop="1">
            <p:snd r:embed="rId2" name="explode.wav"/>
          </p:stSnd>
        </p:sndAc>
      </p:transition>
    </mc:Choice>
    <mc:Fallback xmlns="">
      <p:transition spd="slow">
        <p:sndAc>
          <p:stSnd loop="1">
            <p:snd r:embed="rId6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8" grpId="0" animBg="1"/>
      <p:bldP spid="1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73CBB3E-DEAD-4A46-B011-97281BB768E0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4183092-0A19-42BC-852C-40273E073774}"/>
              </a:ext>
            </a:extLst>
          </p:cNvPr>
          <p:cNvSpPr txBox="1"/>
          <p:nvPr/>
        </p:nvSpPr>
        <p:spPr>
          <a:xfrm>
            <a:off x="1866902" y="2228434"/>
            <a:ext cx="8534399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बधाई! </a:t>
            </a:r>
          </a:p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 पुण्य घर में हैं!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D55381B3-0978-49E9-BB14-3BA83E2EF2B7}"/>
              </a:ext>
            </a:extLst>
          </p:cNvPr>
          <p:cNvSpPr/>
          <p:nvPr/>
        </p:nvSpPr>
        <p:spPr>
          <a:xfrm rot="19366319">
            <a:off x="2545437" y="1775649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3F083BC8-D955-42C9-877F-2E850ED996B0}"/>
              </a:ext>
            </a:extLst>
          </p:cNvPr>
          <p:cNvSpPr/>
          <p:nvPr/>
        </p:nvSpPr>
        <p:spPr>
          <a:xfrm rot="2594286">
            <a:off x="7851897" y="1782210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61921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326683"/>
            <a:ext cx="9372599" cy="848887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sz="5400" dirty="0" smtClean="0"/>
              <a:t>एक सती का	नाम और पक्षी का  नाम?</a:t>
            </a:r>
            <a:endParaRPr lang="hi-IN" sz="5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24A8668-9B39-4518-B3CC-D46C46ECF682}"/>
              </a:ext>
            </a:extLst>
          </p:cNvPr>
          <p:cNvSpPr/>
          <p:nvPr/>
        </p:nvSpPr>
        <p:spPr>
          <a:xfrm>
            <a:off x="5410201" y="1114323"/>
            <a:ext cx="1621260" cy="943079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5080" algn="ctr" defTabSz="287338">
              <a:lnSpc>
                <a:spcPct val="102099"/>
              </a:lnSpc>
              <a:spcBef>
                <a:spcPts val="10"/>
              </a:spcBef>
            </a:pPr>
            <a:r>
              <a:rPr lang="hi-IN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प्र.</a:t>
            </a:r>
            <a:r>
              <a:rPr lang="en-US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6000" b="1" dirty="0" smtClean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12</a:t>
            </a:r>
            <a:r>
              <a:rPr lang="hi-IN" sz="6000" b="1" dirty="0" smtClean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 </a:t>
            </a:r>
            <a:endParaRPr lang="en-IN" sz="6000" b="1" dirty="0">
              <a:ln/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sp>
        <p:nvSpPr>
          <p:cNvPr id="51" name="TextBox 50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xmlns="" id="{BBE1EE96-9CDA-4EC0-AD86-E06D989070EA}"/>
              </a:ext>
            </a:extLst>
          </p:cNvPr>
          <p:cNvSpPr txBox="1"/>
          <p:nvPr/>
        </p:nvSpPr>
        <p:spPr>
          <a:xfrm>
            <a:off x="3429000" y="5548525"/>
            <a:ext cx="601980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समय</a:t>
            </a:r>
            <a:r>
              <a:rPr lang="en-US" sz="9600" b="1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 </a:t>
            </a:r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समाप्त</a:t>
            </a:r>
            <a:endParaRPr lang="en-IN" sz="9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63623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1000"/>
                            </p:stCondLst>
                            <p:childTnLst>
                              <p:par>
                                <p:cTn id="84" presetID="24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51" grpId="0"/>
      <p:bldP spid="51" grpId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326683"/>
            <a:ext cx="9372599" cy="1257011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dirty="0" smtClean="0"/>
              <a:t>मैना सति, मैना</a:t>
            </a:r>
            <a:endParaRPr lang="hi-IN" dirty="0"/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56979DD9-17B6-44A6-A40E-7CAF454022C5}"/>
              </a:ext>
            </a:extLst>
          </p:cNvPr>
          <p:cNvGrpSpPr/>
          <p:nvPr/>
        </p:nvGrpSpPr>
        <p:grpSpPr>
          <a:xfrm>
            <a:off x="8045471" y="4572002"/>
            <a:ext cx="1219200" cy="870055"/>
            <a:chOff x="7696200" y="4572000"/>
            <a:chExt cx="1219200" cy="870055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xmlns="" id="{FDEF8B9C-B896-4EE4-A7A1-FAF645DF99A0}"/>
                </a:ext>
              </a:extLst>
            </p:cNvPr>
            <p:cNvSpPr/>
            <p:nvPr/>
          </p:nvSpPr>
          <p:spPr>
            <a:xfrm>
              <a:off x="7696200" y="4572000"/>
              <a:ext cx="1219200" cy="870055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5" name="L-Shape 44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6362899-0215-4C2E-A13E-AA5E1835AB36}"/>
                </a:ext>
              </a:extLst>
            </p:cNvPr>
            <p:cNvSpPr/>
            <p:nvPr/>
          </p:nvSpPr>
          <p:spPr>
            <a:xfrm rot="18564029">
              <a:off x="7913557" y="4819054"/>
              <a:ext cx="817140" cy="375947"/>
            </a:xfrm>
            <a:prstGeom prst="corner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9C01CE60-65F6-4167-8F76-13F2925FB6C2}"/>
              </a:ext>
            </a:extLst>
          </p:cNvPr>
          <p:cNvGrpSpPr/>
          <p:nvPr/>
        </p:nvGrpSpPr>
        <p:grpSpPr>
          <a:xfrm>
            <a:off x="9367061" y="4209489"/>
            <a:ext cx="1224739" cy="1569660"/>
            <a:chOff x="9017791" y="4209489"/>
            <a:chExt cx="1224739" cy="1569660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xmlns="" id="{0A0D2AD5-F944-410E-8C41-41EC56326EE6}"/>
                </a:ext>
              </a:extLst>
            </p:cNvPr>
            <p:cNvSpPr/>
            <p:nvPr/>
          </p:nvSpPr>
          <p:spPr>
            <a:xfrm>
              <a:off x="9017791" y="4571999"/>
              <a:ext cx="1219200" cy="870055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6" name="TextBox 45">
              <a:hlinkClick r:id="rId4" action="ppaction://hlinksldjump" highlightClick="1"/>
              <a:extLst>
                <a:ext uri="{FF2B5EF4-FFF2-40B4-BE49-F238E27FC236}">
                  <a16:creationId xmlns:a16="http://schemas.microsoft.com/office/drawing/2014/main" xmlns="" id="{2B051096-9022-4AB0-BB0C-6F9D9D5C4744}"/>
                </a:ext>
              </a:extLst>
            </p:cNvPr>
            <p:cNvSpPr txBox="1"/>
            <p:nvPr/>
          </p:nvSpPr>
          <p:spPr>
            <a:xfrm>
              <a:off x="9176938" y="4209489"/>
              <a:ext cx="10655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X</a:t>
              </a:r>
              <a:endParaRPr lang="en-IN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endParaRPr>
            </a:p>
          </p:txBody>
        </p:sp>
      </p:grp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0530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7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17A5959-C831-46F2-9B3E-1A208F00B1A9}"/>
              </a:ext>
            </a:extLst>
          </p:cNvPr>
          <p:cNvGrpSpPr/>
          <p:nvPr/>
        </p:nvGrpSpPr>
        <p:grpSpPr>
          <a:xfrm>
            <a:off x="1382622" y="807282"/>
            <a:ext cx="2506639" cy="3154710"/>
            <a:chOff x="3182204" y="197938"/>
            <a:chExt cx="2506638" cy="31547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71A9BA19-3381-4714-96FB-FEA68722E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82204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4" name="TextBox 3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88DEDA3B-6192-4F45-BBAB-F23D8C9C8ACB}"/>
                </a:ext>
              </a:extLst>
            </p:cNvPr>
            <p:cNvSpPr txBox="1"/>
            <p:nvPr/>
          </p:nvSpPr>
          <p:spPr>
            <a:xfrm>
              <a:off x="3725839" y="197938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en-US" sz="19900" b="1" dirty="0">
                  <a:ln/>
                  <a:solidFill>
                    <a:srgbClr val="FFC000"/>
                  </a:solidFill>
                </a:rPr>
                <a:t>A</a:t>
              </a:r>
              <a:endParaRPr lang="en-IN" sz="19900" b="1" dirty="0">
                <a:ln/>
                <a:solidFill>
                  <a:srgbClr val="FFC000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BE07E3B6-00BB-4F51-BA2F-FF5A628A6039}"/>
              </a:ext>
            </a:extLst>
          </p:cNvPr>
          <p:cNvGrpSpPr/>
          <p:nvPr/>
        </p:nvGrpSpPr>
        <p:grpSpPr>
          <a:xfrm>
            <a:off x="3834670" y="2780318"/>
            <a:ext cx="2506639" cy="3154710"/>
            <a:chOff x="7633649" y="191212"/>
            <a:chExt cx="2506638" cy="315471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8AA8E792-D2AB-4BAE-8C3B-91228239E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33649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9" name="TextBox 8">
              <a:hlinkClick r:id="rId3" action="ppaction://hlinksldjump" highlightClick="1"/>
              <a:extLst>
                <a:ext uri="{FF2B5EF4-FFF2-40B4-BE49-F238E27FC236}">
                  <a16:creationId xmlns:a16="http://schemas.microsoft.com/office/drawing/2014/main" xmlns="" id="{02862504-B0FD-41B8-9E71-79E920185D43}"/>
                </a:ext>
              </a:extLst>
            </p:cNvPr>
            <p:cNvSpPr txBox="1"/>
            <p:nvPr/>
          </p:nvSpPr>
          <p:spPr>
            <a:xfrm>
              <a:off x="8122694" y="19121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chemeClr val="accent4"/>
                  </a:solidFill>
                </a:defRPr>
              </a:lvl1pPr>
            </a:lstStyle>
            <a:p>
              <a:r>
                <a:rPr lang="en-US" dirty="0">
                  <a:solidFill>
                    <a:srgbClr val="FFC000"/>
                  </a:solidFill>
                </a:rPr>
                <a:t>B</a:t>
              </a:r>
              <a:endParaRPr lang="en-IN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40B0D2F4-0733-4358-8C35-7F686C97B2CD}"/>
              </a:ext>
            </a:extLst>
          </p:cNvPr>
          <p:cNvGrpSpPr/>
          <p:nvPr/>
        </p:nvGrpSpPr>
        <p:grpSpPr>
          <a:xfrm>
            <a:off x="5870658" y="807282"/>
            <a:ext cx="2506639" cy="3154710"/>
            <a:chOff x="3129888" y="3505353"/>
            <a:chExt cx="2506638" cy="315471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378EC987-8E19-488E-B5B2-7A3BE6D32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29888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0" name="TextBox 9">
              <a:hlinkClick r:id="rId4" action="ppaction://hlinksldjump" highlightClick="1"/>
              <a:extLst>
                <a:ext uri="{FF2B5EF4-FFF2-40B4-BE49-F238E27FC236}">
                  <a16:creationId xmlns:a16="http://schemas.microsoft.com/office/drawing/2014/main" xmlns="" id="{8FAABCD7-90D2-48A4-9357-2649B607554F}"/>
                </a:ext>
              </a:extLst>
            </p:cNvPr>
            <p:cNvSpPr txBox="1"/>
            <p:nvPr/>
          </p:nvSpPr>
          <p:spPr>
            <a:xfrm>
              <a:off x="3416491" y="3505353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C</a:t>
              </a:r>
              <a:endParaRPr lang="en-IN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E69EB1A-C5C4-4ED2-8A02-AF7DD00BE581}"/>
              </a:ext>
            </a:extLst>
          </p:cNvPr>
          <p:cNvGrpSpPr/>
          <p:nvPr/>
        </p:nvGrpSpPr>
        <p:grpSpPr>
          <a:xfrm>
            <a:off x="8237562" y="2895600"/>
            <a:ext cx="2506639" cy="3154710"/>
            <a:chOff x="7786049" y="3549592"/>
            <a:chExt cx="2506638" cy="315471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2178D8A3-7C86-4E3E-87FE-7561111DC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86049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1" name="TextBox 10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397247F-0A6D-4C1A-8117-190A0BC9D522}"/>
                </a:ext>
              </a:extLst>
            </p:cNvPr>
            <p:cNvSpPr txBox="1"/>
            <p:nvPr/>
          </p:nvSpPr>
          <p:spPr>
            <a:xfrm>
              <a:off x="8275094" y="354959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D</a:t>
              </a:r>
              <a:endParaRPr lang="en-IN" dirty="0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101840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73CBB3E-DEAD-4A46-B011-97281BB768E0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4183092-0A19-42BC-852C-40273E073774}"/>
              </a:ext>
            </a:extLst>
          </p:cNvPr>
          <p:cNvSpPr txBox="1"/>
          <p:nvPr/>
        </p:nvSpPr>
        <p:spPr>
          <a:xfrm>
            <a:off x="1866902" y="2228434"/>
            <a:ext cx="8534399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बधाई! </a:t>
            </a:r>
          </a:p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 पुण्य घर में हैं!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D55381B3-0978-49E9-BB14-3BA83E2EF2B7}"/>
              </a:ext>
            </a:extLst>
          </p:cNvPr>
          <p:cNvSpPr/>
          <p:nvPr/>
        </p:nvSpPr>
        <p:spPr>
          <a:xfrm rot="19366319">
            <a:off x="2545437" y="1775649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3F083BC8-D955-42C9-877F-2E850ED996B0}"/>
              </a:ext>
            </a:extLst>
          </p:cNvPr>
          <p:cNvSpPr/>
          <p:nvPr/>
        </p:nvSpPr>
        <p:spPr>
          <a:xfrm rot="2594286">
            <a:off x="7851897" y="1782210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9928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E640892-CE04-4F92-9065-48E3B8EA3ECF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BE49395-62A5-4941-90F1-7594FF1BF069}"/>
              </a:ext>
            </a:extLst>
          </p:cNvPr>
          <p:cNvSpPr txBox="1"/>
          <p:nvPr/>
        </p:nvSpPr>
        <p:spPr>
          <a:xfrm>
            <a:off x="2551599" y="2286000"/>
            <a:ext cx="7088800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खेद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कि</a:t>
            </a:r>
            <a:endParaRPr lang="en-US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पाप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घर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में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!</a:t>
            </a:r>
            <a:endParaRPr lang="en-IN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D3056886-BB64-40EF-A244-5B838D59D106}"/>
              </a:ext>
            </a:extLst>
          </p:cNvPr>
          <p:cNvSpPr/>
          <p:nvPr/>
        </p:nvSpPr>
        <p:spPr>
          <a:xfrm rot="20767037">
            <a:off x="1975499" y="1958254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CFC12F2-2BA1-4067-A7D8-8D87A28C4F38}"/>
              </a:ext>
            </a:extLst>
          </p:cNvPr>
          <p:cNvSpPr/>
          <p:nvPr/>
        </p:nvSpPr>
        <p:spPr>
          <a:xfrm rot="1732884">
            <a:off x="9148559" y="1987009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1" name="Rectangl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xmlns="" id="{0764BCB4-C814-476E-BA30-A69D9EB5F248}"/>
              </a:ext>
            </a:extLst>
          </p:cNvPr>
          <p:cNvSpPr/>
          <p:nvPr/>
        </p:nvSpPr>
        <p:spPr>
          <a:xfrm>
            <a:off x="1604885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xmlns="" id="{994EADD6-E6F1-4F64-BBB2-2165F3F4ECFF}"/>
              </a:ext>
            </a:extLst>
          </p:cNvPr>
          <p:cNvSpPr/>
          <p:nvPr/>
        </p:nvSpPr>
        <p:spPr>
          <a:xfrm>
            <a:off x="6120441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12339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 loop="1">
            <p:snd r:embed="rId2" name="explode.wav"/>
          </p:stSnd>
        </p:sndAc>
      </p:transition>
    </mc:Choice>
    <mc:Fallback xmlns="">
      <p:transition spd="slow">
        <p:sndAc>
          <p:stSnd loop="1">
            <p:snd r:embed="rId6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8" grpId="0" animBg="1"/>
      <p:bldP spid="10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73CBB3E-DEAD-4A46-B011-97281BB768E0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4183092-0A19-42BC-852C-40273E073774}"/>
              </a:ext>
            </a:extLst>
          </p:cNvPr>
          <p:cNvSpPr txBox="1"/>
          <p:nvPr/>
        </p:nvSpPr>
        <p:spPr>
          <a:xfrm>
            <a:off x="1866902" y="2228434"/>
            <a:ext cx="8534399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बधाई! </a:t>
            </a:r>
          </a:p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 पुण्य घर में हैं!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D55381B3-0978-49E9-BB14-3BA83E2EF2B7}"/>
              </a:ext>
            </a:extLst>
          </p:cNvPr>
          <p:cNvSpPr/>
          <p:nvPr/>
        </p:nvSpPr>
        <p:spPr>
          <a:xfrm rot="19366319">
            <a:off x="2545437" y="1775649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3F083BC8-D955-42C9-877F-2E850ED996B0}"/>
              </a:ext>
            </a:extLst>
          </p:cNvPr>
          <p:cNvSpPr/>
          <p:nvPr/>
        </p:nvSpPr>
        <p:spPr>
          <a:xfrm rot="2594286">
            <a:off x="7851897" y="1782210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57660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326682"/>
            <a:ext cx="9372599" cy="1696490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sz="5400" dirty="0" smtClean="0"/>
              <a:t>पूजन के अष्टद्रव्य में से एक तथा स्थावर जीवों का एक भेद</a:t>
            </a:r>
            <a:r>
              <a:rPr lang="en-IN" sz="5400" dirty="0" smtClean="0"/>
              <a:t>??</a:t>
            </a:r>
            <a:endParaRPr lang="hi-IN" sz="5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24A8668-9B39-4518-B3CC-D46C46ECF682}"/>
              </a:ext>
            </a:extLst>
          </p:cNvPr>
          <p:cNvSpPr/>
          <p:nvPr/>
        </p:nvSpPr>
        <p:spPr>
          <a:xfrm>
            <a:off x="5410201" y="1114323"/>
            <a:ext cx="1621260" cy="943079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5080" algn="ctr" defTabSz="287338">
              <a:lnSpc>
                <a:spcPct val="102099"/>
              </a:lnSpc>
              <a:spcBef>
                <a:spcPts val="10"/>
              </a:spcBef>
            </a:pPr>
            <a:r>
              <a:rPr lang="hi-IN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प्र</a:t>
            </a:r>
            <a:r>
              <a:rPr lang="hi-IN" sz="6000" b="1" dirty="0" smtClean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.</a:t>
            </a:r>
            <a:r>
              <a:rPr lang="en-US" sz="6000" b="1" dirty="0" smtClean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13</a:t>
            </a:r>
            <a:r>
              <a:rPr lang="hi-IN" sz="6000" b="1" dirty="0" smtClean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 </a:t>
            </a:r>
            <a:endParaRPr lang="en-IN" sz="6000" b="1" dirty="0">
              <a:ln/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sp>
        <p:nvSpPr>
          <p:cNvPr id="51" name="TextBox 50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xmlns="" id="{BBE1EE96-9CDA-4EC0-AD86-E06D989070EA}"/>
              </a:ext>
            </a:extLst>
          </p:cNvPr>
          <p:cNvSpPr txBox="1"/>
          <p:nvPr/>
        </p:nvSpPr>
        <p:spPr>
          <a:xfrm>
            <a:off x="3124200" y="55626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समय</a:t>
            </a:r>
            <a:r>
              <a:rPr lang="en-US" sz="9600" b="1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 </a:t>
            </a:r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समाप्त</a:t>
            </a:r>
            <a:endParaRPr lang="en-IN" sz="9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98649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1000"/>
                            </p:stCondLst>
                            <p:childTnLst>
                              <p:par>
                                <p:cTn id="84" presetID="24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51" grpId="0"/>
      <p:bldP spid="51" grpId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326682"/>
            <a:ext cx="9372599" cy="1257011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dirty="0" smtClean="0"/>
              <a:t>जल</a:t>
            </a:r>
            <a:endParaRPr lang="hi-IN" dirty="0"/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56979DD9-17B6-44A6-A40E-7CAF454022C5}"/>
              </a:ext>
            </a:extLst>
          </p:cNvPr>
          <p:cNvGrpSpPr/>
          <p:nvPr/>
        </p:nvGrpSpPr>
        <p:grpSpPr>
          <a:xfrm>
            <a:off x="8045471" y="4572002"/>
            <a:ext cx="1219200" cy="870055"/>
            <a:chOff x="7696200" y="4572000"/>
            <a:chExt cx="1219200" cy="870055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xmlns="" id="{FDEF8B9C-B896-4EE4-A7A1-FAF645DF99A0}"/>
                </a:ext>
              </a:extLst>
            </p:cNvPr>
            <p:cNvSpPr/>
            <p:nvPr/>
          </p:nvSpPr>
          <p:spPr>
            <a:xfrm>
              <a:off x="7696200" y="4572000"/>
              <a:ext cx="1219200" cy="870055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5" name="L-Shape 44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6362899-0215-4C2E-A13E-AA5E1835AB36}"/>
                </a:ext>
              </a:extLst>
            </p:cNvPr>
            <p:cNvSpPr/>
            <p:nvPr/>
          </p:nvSpPr>
          <p:spPr>
            <a:xfrm rot="18564029">
              <a:off x="7913557" y="4819054"/>
              <a:ext cx="817140" cy="375947"/>
            </a:xfrm>
            <a:prstGeom prst="corner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9C01CE60-65F6-4167-8F76-13F2925FB6C2}"/>
              </a:ext>
            </a:extLst>
          </p:cNvPr>
          <p:cNvGrpSpPr/>
          <p:nvPr/>
        </p:nvGrpSpPr>
        <p:grpSpPr>
          <a:xfrm>
            <a:off x="9367061" y="4209489"/>
            <a:ext cx="1224739" cy="1569660"/>
            <a:chOff x="9017791" y="4209489"/>
            <a:chExt cx="1224739" cy="1569660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xmlns="" id="{0A0D2AD5-F944-410E-8C41-41EC56326EE6}"/>
                </a:ext>
              </a:extLst>
            </p:cNvPr>
            <p:cNvSpPr/>
            <p:nvPr/>
          </p:nvSpPr>
          <p:spPr>
            <a:xfrm>
              <a:off x="9017791" y="4571999"/>
              <a:ext cx="1219200" cy="870055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6" name="TextBox 45">
              <a:hlinkClick r:id="rId4" action="ppaction://hlinksldjump" highlightClick="1"/>
              <a:extLst>
                <a:ext uri="{FF2B5EF4-FFF2-40B4-BE49-F238E27FC236}">
                  <a16:creationId xmlns:a16="http://schemas.microsoft.com/office/drawing/2014/main" xmlns="" id="{2B051096-9022-4AB0-BB0C-6F9D9D5C4744}"/>
                </a:ext>
              </a:extLst>
            </p:cNvPr>
            <p:cNvSpPr txBox="1"/>
            <p:nvPr/>
          </p:nvSpPr>
          <p:spPr>
            <a:xfrm>
              <a:off x="9176938" y="4209489"/>
              <a:ext cx="10655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X</a:t>
              </a:r>
              <a:endParaRPr lang="en-IN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endParaRPr>
            </a:p>
          </p:txBody>
        </p:sp>
      </p:grp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82575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7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17A5959-C831-46F2-9B3E-1A208F00B1A9}"/>
              </a:ext>
            </a:extLst>
          </p:cNvPr>
          <p:cNvGrpSpPr/>
          <p:nvPr/>
        </p:nvGrpSpPr>
        <p:grpSpPr>
          <a:xfrm>
            <a:off x="1382622" y="807282"/>
            <a:ext cx="2506639" cy="3154710"/>
            <a:chOff x="3182204" y="197938"/>
            <a:chExt cx="2506638" cy="31547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71A9BA19-3381-4714-96FB-FEA68722E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82204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4" name="TextBox 3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88DEDA3B-6192-4F45-BBAB-F23D8C9C8ACB}"/>
                </a:ext>
              </a:extLst>
            </p:cNvPr>
            <p:cNvSpPr txBox="1"/>
            <p:nvPr/>
          </p:nvSpPr>
          <p:spPr>
            <a:xfrm>
              <a:off x="3725839" y="197938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en-US" sz="19900" b="1" dirty="0">
                  <a:ln/>
                  <a:solidFill>
                    <a:srgbClr val="FFC000"/>
                  </a:solidFill>
                </a:rPr>
                <a:t>A</a:t>
              </a:r>
              <a:endParaRPr lang="en-IN" sz="19900" b="1" dirty="0">
                <a:ln/>
                <a:solidFill>
                  <a:srgbClr val="FFC000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BE07E3B6-00BB-4F51-BA2F-FF5A628A6039}"/>
              </a:ext>
            </a:extLst>
          </p:cNvPr>
          <p:cNvGrpSpPr/>
          <p:nvPr/>
        </p:nvGrpSpPr>
        <p:grpSpPr>
          <a:xfrm>
            <a:off x="3834670" y="2780318"/>
            <a:ext cx="2506639" cy="3154710"/>
            <a:chOff x="7633649" y="191212"/>
            <a:chExt cx="2506638" cy="315471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8AA8E792-D2AB-4BAE-8C3B-91228239E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33649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9" name="TextBox 8">
              <a:hlinkClick r:id="rId3" action="ppaction://hlinksldjump" highlightClick="1"/>
              <a:extLst>
                <a:ext uri="{FF2B5EF4-FFF2-40B4-BE49-F238E27FC236}">
                  <a16:creationId xmlns:a16="http://schemas.microsoft.com/office/drawing/2014/main" xmlns="" id="{02862504-B0FD-41B8-9E71-79E920185D43}"/>
                </a:ext>
              </a:extLst>
            </p:cNvPr>
            <p:cNvSpPr txBox="1"/>
            <p:nvPr/>
          </p:nvSpPr>
          <p:spPr>
            <a:xfrm>
              <a:off x="8122694" y="19121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chemeClr val="accent4"/>
                  </a:solidFill>
                </a:defRPr>
              </a:lvl1pPr>
            </a:lstStyle>
            <a:p>
              <a:r>
                <a:rPr lang="en-US" dirty="0">
                  <a:solidFill>
                    <a:srgbClr val="FFC000"/>
                  </a:solidFill>
                </a:rPr>
                <a:t>B</a:t>
              </a:r>
              <a:endParaRPr lang="en-IN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40B0D2F4-0733-4358-8C35-7F686C97B2CD}"/>
              </a:ext>
            </a:extLst>
          </p:cNvPr>
          <p:cNvGrpSpPr/>
          <p:nvPr/>
        </p:nvGrpSpPr>
        <p:grpSpPr>
          <a:xfrm>
            <a:off x="5870658" y="807282"/>
            <a:ext cx="2506639" cy="3154710"/>
            <a:chOff x="3129888" y="3505353"/>
            <a:chExt cx="2506638" cy="315471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378EC987-8E19-488E-B5B2-7A3BE6D32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29888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0" name="TextBox 9">
              <a:hlinkClick r:id="rId4" action="ppaction://hlinksldjump" highlightClick="1"/>
              <a:extLst>
                <a:ext uri="{FF2B5EF4-FFF2-40B4-BE49-F238E27FC236}">
                  <a16:creationId xmlns:a16="http://schemas.microsoft.com/office/drawing/2014/main" xmlns="" id="{8FAABCD7-90D2-48A4-9357-2649B607554F}"/>
                </a:ext>
              </a:extLst>
            </p:cNvPr>
            <p:cNvSpPr txBox="1"/>
            <p:nvPr/>
          </p:nvSpPr>
          <p:spPr>
            <a:xfrm>
              <a:off x="3416491" y="3505353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C</a:t>
              </a:r>
              <a:endParaRPr lang="en-IN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E69EB1A-C5C4-4ED2-8A02-AF7DD00BE581}"/>
              </a:ext>
            </a:extLst>
          </p:cNvPr>
          <p:cNvGrpSpPr/>
          <p:nvPr/>
        </p:nvGrpSpPr>
        <p:grpSpPr>
          <a:xfrm>
            <a:off x="8237562" y="2895600"/>
            <a:ext cx="2506639" cy="3154710"/>
            <a:chOff x="7786049" y="3549592"/>
            <a:chExt cx="2506638" cy="315471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2178D8A3-7C86-4E3E-87FE-7561111DC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86049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1" name="TextBox 10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397247F-0A6D-4C1A-8117-190A0BC9D522}"/>
                </a:ext>
              </a:extLst>
            </p:cNvPr>
            <p:cNvSpPr txBox="1"/>
            <p:nvPr/>
          </p:nvSpPr>
          <p:spPr>
            <a:xfrm>
              <a:off x="8275094" y="354959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D</a:t>
              </a:r>
              <a:endParaRPr lang="en-IN" dirty="0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20343297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E640892-CE04-4F92-9065-48E3B8EA3ECF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BE49395-62A5-4941-90F1-7594FF1BF069}"/>
              </a:ext>
            </a:extLst>
          </p:cNvPr>
          <p:cNvSpPr txBox="1"/>
          <p:nvPr/>
        </p:nvSpPr>
        <p:spPr>
          <a:xfrm>
            <a:off x="2551599" y="2286000"/>
            <a:ext cx="7088800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खेद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कि</a:t>
            </a:r>
            <a:endParaRPr lang="en-US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पाप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घर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में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!</a:t>
            </a:r>
            <a:endParaRPr lang="en-IN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D3056886-BB64-40EF-A244-5B838D59D106}"/>
              </a:ext>
            </a:extLst>
          </p:cNvPr>
          <p:cNvSpPr/>
          <p:nvPr/>
        </p:nvSpPr>
        <p:spPr>
          <a:xfrm rot="20767037">
            <a:off x="1975499" y="1958254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CFC12F2-2BA1-4067-A7D8-8D87A28C4F38}"/>
              </a:ext>
            </a:extLst>
          </p:cNvPr>
          <p:cNvSpPr/>
          <p:nvPr/>
        </p:nvSpPr>
        <p:spPr>
          <a:xfrm rot="1732884">
            <a:off x="9148559" y="1987009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1" name="Rectangl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xmlns="" id="{0764BCB4-C814-476E-BA30-A69D9EB5F248}"/>
              </a:ext>
            </a:extLst>
          </p:cNvPr>
          <p:cNvSpPr/>
          <p:nvPr/>
        </p:nvSpPr>
        <p:spPr>
          <a:xfrm>
            <a:off x="1604885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xmlns="" id="{994EADD6-E6F1-4F64-BBB2-2165F3F4ECFF}"/>
              </a:ext>
            </a:extLst>
          </p:cNvPr>
          <p:cNvSpPr/>
          <p:nvPr/>
        </p:nvSpPr>
        <p:spPr>
          <a:xfrm>
            <a:off x="6120441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28613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 loop="1">
            <p:snd r:embed="rId2" name="explode.wav"/>
          </p:stSnd>
        </p:sndAc>
      </p:transition>
    </mc:Choice>
    <mc:Fallback xmlns="">
      <p:transition spd="slow">
        <p:sndAc>
          <p:stSnd loop="1">
            <p:snd r:embed="rId6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8" grpId="0" animBg="1"/>
      <p:bldP spid="10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73CBB3E-DEAD-4A46-B011-97281BB768E0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4183092-0A19-42BC-852C-40273E073774}"/>
              </a:ext>
            </a:extLst>
          </p:cNvPr>
          <p:cNvSpPr txBox="1"/>
          <p:nvPr/>
        </p:nvSpPr>
        <p:spPr>
          <a:xfrm>
            <a:off x="1866902" y="2228434"/>
            <a:ext cx="8534399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बधाई! </a:t>
            </a:r>
          </a:p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 पुण्य घर में हैं!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D55381B3-0978-49E9-BB14-3BA83E2EF2B7}"/>
              </a:ext>
            </a:extLst>
          </p:cNvPr>
          <p:cNvSpPr/>
          <p:nvPr/>
        </p:nvSpPr>
        <p:spPr>
          <a:xfrm rot="19366319">
            <a:off x="2545437" y="1775649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3F083BC8-D955-42C9-877F-2E850ED996B0}"/>
              </a:ext>
            </a:extLst>
          </p:cNvPr>
          <p:cNvSpPr/>
          <p:nvPr/>
        </p:nvSpPr>
        <p:spPr>
          <a:xfrm rot="2594286">
            <a:off x="7851897" y="1782210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61197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326683"/>
            <a:ext cx="9372599" cy="848887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sz="5400" dirty="0" smtClean="0"/>
              <a:t>सिद्ध का एक गुण तथा सामान्य गुण?</a:t>
            </a:r>
            <a:endParaRPr lang="hi-IN" sz="5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24A8668-9B39-4518-B3CC-D46C46ECF682}"/>
              </a:ext>
            </a:extLst>
          </p:cNvPr>
          <p:cNvSpPr/>
          <p:nvPr/>
        </p:nvSpPr>
        <p:spPr>
          <a:xfrm>
            <a:off x="5410201" y="1114323"/>
            <a:ext cx="1621260" cy="943079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5080" algn="ctr" defTabSz="287338">
              <a:lnSpc>
                <a:spcPct val="102099"/>
              </a:lnSpc>
              <a:spcBef>
                <a:spcPts val="10"/>
              </a:spcBef>
            </a:pPr>
            <a:r>
              <a:rPr lang="hi-IN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प्र.</a:t>
            </a:r>
            <a:r>
              <a:rPr lang="en-US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6000" b="1" dirty="0" smtClean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14</a:t>
            </a:r>
            <a:r>
              <a:rPr lang="hi-IN" sz="6000" b="1" dirty="0" smtClean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 </a:t>
            </a:r>
            <a:endParaRPr lang="en-IN" sz="6000" b="1" dirty="0">
              <a:ln/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sp>
        <p:nvSpPr>
          <p:cNvPr id="51" name="TextBox 50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xmlns="" id="{BBE1EE96-9CDA-4EC0-AD86-E06D989070EA}"/>
              </a:ext>
            </a:extLst>
          </p:cNvPr>
          <p:cNvSpPr txBox="1"/>
          <p:nvPr/>
        </p:nvSpPr>
        <p:spPr>
          <a:xfrm>
            <a:off x="2819400" y="5548525"/>
            <a:ext cx="5946304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समय</a:t>
            </a:r>
            <a:r>
              <a:rPr lang="en-US" sz="9600" b="1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 </a:t>
            </a:r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समाप्त</a:t>
            </a:r>
            <a:endParaRPr lang="en-IN" sz="9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8161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1000"/>
                            </p:stCondLst>
                            <p:childTnLst>
                              <p:par>
                                <p:cTn id="84" presetID="24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51" grpId="0"/>
      <p:bldP spid="51" grpId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326683"/>
            <a:ext cx="9372599" cy="1257011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smtClean="0"/>
              <a:t>अगुरूलघुत्व</a:t>
            </a:r>
            <a:endParaRPr lang="hi-IN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24A8668-9B39-4518-B3CC-D46C46ECF682}"/>
              </a:ext>
            </a:extLst>
          </p:cNvPr>
          <p:cNvSpPr/>
          <p:nvPr/>
        </p:nvSpPr>
        <p:spPr>
          <a:xfrm>
            <a:off x="5410201" y="1114323"/>
            <a:ext cx="1621260" cy="943079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5080" algn="ctr" defTabSz="287338">
              <a:lnSpc>
                <a:spcPct val="102099"/>
              </a:lnSpc>
              <a:spcBef>
                <a:spcPts val="10"/>
              </a:spcBef>
            </a:pPr>
            <a:r>
              <a:rPr lang="hi-IN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प्र.</a:t>
            </a:r>
            <a:r>
              <a:rPr lang="en-US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6000" b="1" dirty="0" smtClean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14</a:t>
            </a:r>
            <a:r>
              <a:rPr lang="hi-IN" sz="6000" b="1" dirty="0" smtClean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 </a:t>
            </a:r>
            <a:endParaRPr lang="en-IN" sz="6000" b="1" dirty="0">
              <a:ln/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56979DD9-17B6-44A6-A40E-7CAF454022C5}"/>
              </a:ext>
            </a:extLst>
          </p:cNvPr>
          <p:cNvGrpSpPr/>
          <p:nvPr/>
        </p:nvGrpSpPr>
        <p:grpSpPr>
          <a:xfrm>
            <a:off x="8045471" y="4572002"/>
            <a:ext cx="1219200" cy="870055"/>
            <a:chOff x="7696200" y="4572000"/>
            <a:chExt cx="1219200" cy="870055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xmlns="" id="{FDEF8B9C-B896-4EE4-A7A1-FAF645DF99A0}"/>
                </a:ext>
              </a:extLst>
            </p:cNvPr>
            <p:cNvSpPr/>
            <p:nvPr/>
          </p:nvSpPr>
          <p:spPr>
            <a:xfrm>
              <a:off x="7696200" y="4572000"/>
              <a:ext cx="1219200" cy="870055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5" name="L-Shape 44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6362899-0215-4C2E-A13E-AA5E1835AB36}"/>
                </a:ext>
              </a:extLst>
            </p:cNvPr>
            <p:cNvSpPr/>
            <p:nvPr/>
          </p:nvSpPr>
          <p:spPr>
            <a:xfrm rot="18564029">
              <a:off x="7913557" y="4819054"/>
              <a:ext cx="817140" cy="375947"/>
            </a:xfrm>
            <a:prstGeom prst="corner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9C01CE60-65F6-4167-8F76-13F2925FB6C2}"/>
              </a:ext>
            </a:extLst>
          </p:cNvPr>
          <p:cNvGrpSpPr/>
          <p:nvPr/>
        </p:nvGrpSpPr>
        <p:grpSpPr>
          <a:xfrm>
            <a:off x="9367061" y="4209489"/>
            <a:ext cx="1224739" cy="1569660"/>
            <a:chOff x="9017791" y="4209489"/>
            <a:chExt cx="1224739" cy="1569660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xmlns="" id="{0A0D2AD5-F944-410E-8C41-41EC56326EE6}"/>
                </a:ext>
              </a:extLst>
            </p:cNvPr>
            <p:cNvSpPr/>
            <p:nvPr/>
          </p:nvSpPr>
          <p:spPr>
            <a:xfrm>
              <a:off x="9017791" y="4571999"/>
              <a:ext cx="1219200" cy="870055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6" name="TextBox 45">
              <a:hlinkClick r:id="rId5" action="ppaction://hlinksldjump" highlightClick="1"/>
              <a:extLst>
                <a:ext uri="{FF2B5EF4-FFF2-40B4-BE49-F238E27FC236}">
                  <a16:creationId xmlns:a16="http://schemas.microsoft.com/office/drawing/2014/main" xmlns="" id="{2B051096-9022-4AB0-BB0C-6F9D9D5C4744}"/>
                </a:ext>
              </a:extLst>
            </p:cNvPr>
            <p:cNvSpPr txBox="1"/>
            <p:nvPr/>
          </p:nvSpPr>
          <p:spPr>
            <a:xfrm>
              <a:off x="9176938" y="4209489"/>
              <a:ext cx="10655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X</a:t>
              </a:r>
              <a:endParaRPr lang="en-IN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endParaRPr>
            </a:p>
          </p:txBody>
        </p:sp>
      </p:grpSp>
      <p:sp>
        <p:nvSpPr>
          <p:cNvPr id="51" name="TextBox 50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xmlns="" id="{BBE1EE96-9CDA-4EC0-AD86-E06D989070EA}"/>
              </a:ext>
            </a:extLst>
          </p:cNvPr>
          <p:cNvSpPr txBox="1"/>
          <p:nvPr/>
        </p:nvSpPr>
        <p:spPr>
          <a:xfrm>
            <a:off x="2819400" y="5548525"/>
            <a:ext cx="5946304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समय</a:t>
            </a:r>
            <a:r>
              <a:rPr lang="en-US" sz="9600" b="1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 </a:t>
            </a:r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समाप्त</a:t>
            </a:r>
            <a:endParaRPr lang="en-IN" sz="9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96889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7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7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900"/>
                            </p:stCondLst>
                            <p:childTnLst>
                              <p:par>
                                <p:cTn id="22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3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1900"/>
                            </p:stCondLst>
                            <p:childTnLst>
                              <p:par>
                                <p:cTn id="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2400"/>
                            </p:stCondLst>
                            <p:childTnLst>
                              <p:par>
                                <p:cTn id="92" presetID="24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51" grpId="0"/>
      <p:bldP spid="51" grpId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17A5959-C831-46F2-9B3E-1A208F00B1A9}"/>
              </a:ext>
            </a:extLst>
          </p:cNvPr>
          <p:cNvGrpSpPr/>
          <p:nvPr/>
        </p:nvGrpSpPr>
        <p:grpSpPr>
          <a:xfrm>
            <a:off x="1382622" y="807282"/>
            <a:ext cx="2506639" cy="3154710"/>
            <a:chOff x="3182204" y="197938"/>
            <a:chExt cx="2506638" cy="31547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71A9BA19-3381-4714-96FB-FEA68722E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82204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4" name="TextBox 3">
              <a:hlinkClick r:id="rId3" action="ppaction://hlinksldjump" highlightClick="1"/>
              <a:extLst>
                <a:ext uri="{FF2B5EF4-FFF2-40B4-BE49-F238E27FC236}">
                  <a16:creationId xmlns:a16="http://schemas.microsoft.com/office/drawing/2014/main" xmlns="" id="{88DEDA3B-6192-4F45-BBAB-F23D8C9C8ACB}"/>
                </a:ext>
              </a:extLst>
            </p:cNvPr>
            <p:cNvSpPr txBox="1"/>
            <p:nvPr/>
          </p:nvSpPr>
          <p:spPr>
            <a:xfrm>
              <a:off x="3725839" y="197938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en-US" sz="19900" b="1" dirty="0">
                  <a:ln/>
                  <a:solidFill>
                    <a:srgbClr val="FFC000"/>
                  </a:solidFill>
                </a:rPr>
                <a:t>A</a:t>
              </a:r>
              <a:endParaRPr lang="en-IN" sz="19900" b="1" dirty="0">
                <a:ln/>
                <a:solidFill>
                  <a:srgbClr val="FFC000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BE07E3B6-00BB-4F51-BA2F-FF5A628A6039}"/>
              </a:ext>
            </a:extLst>
          </p:cNvPr>
          <p:cNvGrpSpPr/>
          <p:nvPr/>
        </p:nvGrpSpPr>
        <p:grpSpPr>
          <a:xfrm>
            <a:off x="3834670" y="2780318"/>
            <a:ext cx="2506639" cy="3154710"/>
            <a:chOff x="7633649" y="191212"/>
            <a:chExt cx="2506638" cy="315471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8AA8E792-D2AB-4BAE-8C3B-91228239E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33649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9" name="TextBox 8">
              <a:hlinkClick r:id="rId4" action="ppaction://hlinksldjump" highlightClick="1"/>
              <a:extLst>
                <a:ext uri="{FF2B5EF4-FFF2-40B4-BE49-F238E27FC236}">
                  <a16:creationId xmlns:a16="http://schemas.microsoft.com/office/drawing/2014/main" xmlns="" id="{02862504-B0FD-41B8-9E71-79E920185D43}"/>
                </a:ext>
              </a:extLst>
            </p:cNvPr>
            <p:cNvSpPr txBox="1"/>
            <p:nvPr/>
          </p:nvSpPr>
          <p:spPr>
            <a:xfrm>
              <a:off x="8122694" y="19121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chemeClr val="accent4"/>
                  </a:solidFill>
                </a:defRPr>
              </a:lvl1pPr>
            </a:lstStyle>
            <a:p>
              <a:r>
                <a:rPr lang="en-US" dirty="0">
                  <a:solidFill>
                    <a:srgbClr val="FFC000"/>
                  </a:solidFill>
                </a:rPr>
                <a:t>B</a:t>
              </a:r>
              <a:endParaRPr lang="en-IN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40B0D2F4-0733-4358-8C35-7F686C97B2CD}"/>
              </a:ext>
            </a:extLst>
          </p:cNvPr>
          <p:cNvGrpSpPr/>
          <p:nvPr/>
        </p:nvGrpSpPr>
        <p:grpSpPr>
          <a:xfrm>
            <a:off x="5870658" y="807282"/>
            <a:ext cx="2506639" cy="3154710"/>
            <a:chOff x="3129888" y="3505353"/>
            <a:chExt cx="2506638" cy="315471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378EC987-8E19-488E-B5B2-7A3BE6D32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29888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0" name="TextBox 9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8FAABCD7-90D2-48A4-9357-2649B607554F}"/>
                </a:ext>
              </a:extLst>
            </p:cNvPr>
            <p:cNvSpPr txBox="1"/>
            <p:nvPr/>
          </p:nvSpPr>
          <p:spPr>
            <a:xfrm>
              <a:off x="3416491" y="3505353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C</a:t>
              </a:r>
              <a:endParaRPr lang="en-IN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E69EB1A-C5C4-4ED2-8A02-AF7DD00BE581}"/>
              </a:ext>
            </a:extLst>
          </p:cNvPr>
          <p:cNvGrpSpPr/>
          <p:nvPr/>
        </p:nvGrpSpPr>
        <p:grpSpPr>
          <a:xfrm>
            <a:off x="8237562" y="2895600"/>
            <a:ext cx="2506639" cy="3154710"/>
            <a:chOff x="7786049" y="3549592"/>
            <a:chExt cx="2506638" cy="315471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2178D8A3-7C86-4E3E-87FE-7561111DC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86049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1" name="TextBox 10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397247F-0A6D-4C1A-8117-190A0BC9D522}"/>
                </a:ext>
              </a:extLst>
            </p:cNvPr>
            <p:cNvSpPr txBox="1"/>
            <p:nvPr/>
          </p:nvSpPr>
          <p:spPr>
            <a:xfrm>
              <a:off x="8275094" y="354959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D</a:t>
              </a:r>
              <a:endParaRPr lang="en-IN" dirty="0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911259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057400"/>
            <a:ext cx="9372599" cy="1508105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sz="4800" dirty="0" smtClean="0"/>
              <a:t>कामदेव हनुमान की माता तथा धूमप्रभा नरक की पृथ्वी का अन्य रूढ नाम</a:t>
            </a:r>
            <a:r>
              <a:rPr lang="en-IN" sz="4800" dirty="0" smtClean="0"/>
              <a:t>???</a:t>
            </a:r>
            <a:endParaRPr lang="hi-IN" sz="4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24A8668-9B39-4518-B3CC-D46C46ECF682}"/>
              </a:ext>
            </a:extLst>
          </p:cNvPr>
          <p:cNvSpPr/>
          <p:nvPr/>
        </p:nvSpPr>
        <p:spPr>
          <a:xfrm>
            <a:off x="5410201" y="1114323"/>
            <a:ext cx="1621260" cy="943079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5080" algn="ctr" defTabSz="287338">
              <a:lnSpc>
                <a:spcPct val="102099"/>
              </a:lnSpc>
              <a:spcBef>
                <a:spcPts val="10"/>
              </a:spcBef>
            </a:pPr>
            <a:r>
              <a:rPr lang="hi-IN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प्र.</a:t>
            </a:r>
            <a:r>
              <a:rPr lang="en-US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2</a:t>
            </a:r>
            <a:r>
              <a:rPr lang="hi-IN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 </a:t>
            </a:r>
            <a:endParaRPr lang="en-IN" sz="6000" b="1" dirty="0">
              <a:ln/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sp>
        <p:nvSpPr>
          <p:cNvPr id="51" name="TextBox 50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xmlns="" id="{BBE1EE96-9CDA-4EC0-AD86-E06D989070EA}"/>
              </a:ext>
            </a:extLst>
          </p:cNvPr>
          <p:cNvSpPr txBox="1"/>
          <p:nvPr/>
        </p:nvSpPr>
        <p:spPr>
          <a:xfrm>
            <a:off x="2819400" y="5548525"/>
            <a:ext cx="586740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समय</a:t>
            </a:r>
            <a:r>
              <a:rPr lang="en-US" sz="9600" b="1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 </a:t>
            </a:r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समाप्त</a:t>
            </a:r>
            <a:endParaRPr lang="en-IN" sz="9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89129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1000"/>
                            </p:stCondLst>
                            <p:childTnLst>
                              <p:par>
                                <p:cTn id="84" presetID="24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51" grpId="0"/>
      <p:bldP spid="51" grpId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E640892-CE04-4F92-9065-48E3B8EA3ECF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BE49395-62A5-4941-90F1-7594FF1BF069}"/>
              </a:ext>
            </a:extLst>
          </p:cNvPr>
          <p:cNvSpPr txBox="1"/>
          <p:nvPr/>
        </p:nvSpPr>
        <p:spPr>
          <a:xfrm>
            <a:off x="2551599" y="2286000"/>
            <a:ext cx="7088800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खेद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कि</a:t>
            </a:r>
            <a:endParaRPr lang="en-US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पाप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घर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में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!</a:t>
            </a:r>
            <a:endParaRPr lang="en-IN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D3056886-BB64-40EF-A244-5B838D59D106}"/>
              </a:ext>
            </a:extLst>
          </p:cNvPr>
          <p:cNvSpPr/>
          <p:nvPr/>
        </p:nvSpPr>
        <p:spPr>
          <a:xfrm rot="20767037">
            <a:off x="1975499" y="1958254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CFC12F2-2BA1-4067-A7D8-8D87A28C4F38}"/>
              </a:ext>
            </a:extLst>
          </p:cNvPr>
          <p:cNvSpPr/>
          <p:nvPr/>
        </p:nvSpPr>
        <p:spPr>
          <a:xfrm rot="1732884">
            <a:off x="9148559" y="1987009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1" name="Rectangl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xmlns="" id="{0764BCB4-C814-476E-BA30-A69D9EB5F248}"/>
              </a:ext>
            </a:extLst>
          </p:cNvPr>
          <p:cNvSpPr/>
          <p:nvPr/>
        </p:nvSpPr>
        <p:spPr>
          <a:xfrm>
            <a:off x="1604885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xmlns="" id="{994EADD6-E6F1-4F64-BBB2-2165F3F4ECFF}"/>
              </a:ext>
            </a:extLst>
          </p:cNvPr>
          <p:cNvSpPr/>
          <p:nvPr/>
        </p:nvSpPr>
        <p:spPr>
          <a:xfrm>
            <a:off x="6120441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713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 loop="1">
            <p:snd r:embed="rId2" name="explode.wav"/>
          </p:stSnd>
        </p:sndAc>
      </p:transition>
    </mc:Choice>
    <mc:Fallback xmlns="">
      <p:transition spd="slow">
        <p:sndAc>
          <p:stSnd loop="1">
            <p:snd r:embed="rId5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8" grpId="0" animBg="1"/>
      <p:bldP spid="10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73CBB3E-DEAD-4A46-B011-97281BB768E0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4183092-0A19-42BC-852C-40273E073774}"/>
              </a:ext>
            </a:extLst>
          </p:cNvPr>
          <p:cNvSpPr txBox="1"/>
          <p:nvPr/>
        </p:nvSpPr>
        <p:spPr>
          <a:xfrm>
            <a:off x="1866902" y="2228434"/>
            <a:ext cx="8534399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बधाई! </a:t>
            </a:r>
          </a:p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 पुण्य घर में हैं!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D55381B3-0978-49E9-BB14-3BA83E2EF2B7}"/>
              </a:ext>
            </a:extLst>
          </p:cNvPr>
          <p:cNvSpPr/>
          <p:nvPr/>
        </p:nvSpPr>
        <p:spPr>
          <a:xfrm rot="19366319">
            <a:off x="2545437" y="1775649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3F083BC8-D955-42C9-877F-2E850ED996B0}"/>
              </a:ext>
            </a:extLst>
          </p:cNvPr>
          <p:cNvSpPr/>
          <p:nvPr/>
        </p:nvSpPr>
        <p:spPr>
          <a:xfrm rot="2594286">
            <a:off x="7851897" y="1782210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74012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326682"/>
            <a:ext cx="9372599" cy="2512739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dirty="0" smtClean="0"/>
              <a:t>जल का स्वभाव तथा एक तीर्थंकर का  नाम?</a:t>
            </a:r>
            <a:endParaRPr lang="hi-IN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24A8668-9B39-4518-B3CC-D46C46ECF682}"/>
              </a:ext>
            </a:extLst>
          </p:cNvPr>
          <p:cNvSpPr/>
          <p:nvPr/>
        </p:nvSpPr>
        <p:spPr>
          <a:xfrm>
            <a:off x="5410201" y="1114323"/>
            <a:ext cx="1621260" cy="943079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5080" algn="ctr" defTabSz="287338">
              <a:lnSpc>
                <a:spcPct val="102099"/>
              </a:lnSpc>
              <a:spcBef>
                <a:spcPts val="10"/>
              </a:spcBef>
            </a:pPr>
            <a:r>
              <a:rPr lang="hi-IN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प्र.</a:t>
            </a:r>
            <a:r>
              <a:rPr lang="en-US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6000" b="1" dirty="0" smtClean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15</a:t>
            </a:r>
            <a:r>
              <a:rPr lang="hi-IN" sz="6000" b="1" dirty="0" smtClean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 </a:t>
            </a:r>
            <a:endParaRPr lang="en-IN" sz="6000" b="1" dirty="0">
              <a:ln/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56979DD9-17B6-44A6-A40E-7CAF454022C5}"/>
              </a:ext>
            </a:extLst>
          </p:cNvPr>
          <p:cNvGrpSpPr/>
          <p:nvPr/>
        </p:nvGrpSpPr>
        <p:grpSpPr>
          <a:xfrm>
            <a:off x="8045471" y="4572002"/>
            <a:ext cx="1219200" cy="870055"/>
            <a:chOff x="7696200" y="4572000"/>
            <a:chExt cx="1219200" cy="870055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xmlns="" id="{FDEF8B9C-B896-4EE4-A7A1-FAF645DF99A0}"/>
                </a:ext>
              </a:extLst>
            </p:cNvPr>
            <p:cNvSpPr/>
            <p:nvPr/>
          </p:nvSpPr>
          <p:spPr>
            <a:xfrm>
              <a:off x="7696200" y="4572000"/>
              <a:ext cx="1219200" cy="870055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5" name="L-Shape 44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6362899-0215-4C2E-A13E-AA5E1835AB36}"/>
                </a:ext>
              </a:extLst>
            </p:cNvPr>
            <p:cNvSpPr/>
            <p:nvPr/>
          </p:nvSpPr>
          <p:spPr>
            <a:xfrm rot="18564029">
              <a:off x="7913557" y="4819054"/>
              <a:ext cx="817140" cy="375947"/>
            </a:xfrm>
            <a:prstGeom prst="corner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9C01CE60-65F6-4167-8F76-13F2925FB6C2}"/>
              </a:ext>
            </a:extLst>
          </p:cNvPr>
          <p:cNvGrpSpPr/>
          <p:nvPr/>
        </p:nvGrpSpPr>
        <p:grpSpPr>
          <a:xfrm>
            <a:off x="9367061" y="4209489"/>
            <a:ext cx="1224739" cy="1569660"/>
            <a:chOff x="9017791" y="4209489"/>
            <a:chExt cx="1224739" cy="1569660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xmlns="" id="{0A0D2AD5-F944-410E-8C41-41EC56326EE6}"/>
                </a:ext>
              </a:extLst>
            </p:cNvPr>
            <p:cNvSpPr/>
            <p:nvPr/>
          </p:nvSpPr>
          <p:spPr>
            <a:xfrm>
              <a:off x="9017791" y="4571999"/>
              <a:ext cx="1219200" cy="870055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6" name="TextBox 45">
              <a:hlinkClick r:id="rId5" action="ppaction://hlinksldjump" highlightClick="1"/>
              <a:extLst>
                <a:ext uri="{FF2B5EF4-FFF2-40B4-BE49-F238E27FC236}">
                  <a16:creationId xmlns:a16="http://schemas.microsoft.com/office/drawing/2014/main" xmlns="" id="{2B051096-9022-4AB0-BB0C-6F9D9D5C4744}"/>
                </a:ext>
              </a:extLst>
            </p:cNvPr>
            <p:cNvSpPr txBox="1"/>
            <p:nvPr/>
          </p:nvSpPr>
          <p:spPr>
            <a:xfrm>
              <a:off x="9176938" y="4209489"/>
              <a:ext cx="10655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X</a:t>
              </a:r>
              <a:endParaRPr lang="en-IN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endParaRPr>
            </a:p>
          </p:txBody>
        </p:sp>
      </p:grpSp>
      <p:sp>
        <p:nvSpPr>
          <p:cNvPr id="51" name="TextBox 50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BBE1EE96-9CDA-4EC0-AD86-E06D989070EA}"/>
              </a:ext>
            </a:extLst>
          </p:cNvPr>
          <p:cNvSpPr txBox="1"/>
          <p:nvPr/>
        </p:nvSpPr>
        <p:spPr>
          <a:xfrm>
            <a:off x="2590800" y="5548525"/>
            <a:ext cx="6174904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समय</a:t>
            </a:r>
            <a:r>
              <a:rPr lang="en-US" sz="9600" b="1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 </a:t>
            </a:r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समाप्त</a:t>
            </a:r>
            <a:endParaRPr lang="en-IN" sz="9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03722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7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7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900"/>
                            </p:stCondLst>
                            <p:childTnLst>
                              <p:par>
                                <p:cTn id="22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3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1900"/>
                            </p:stCondLst>
                            <p:childTnLst>
                              <p:par>
                                <p:cTn id="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2400"/>
                            </p:stCondLst>
                            <p:childTnLst>
                              <p:par>
                                <p:cTn id="92" presetID="24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51" grpId="0"/>
      <p:bldP spid="51" grpId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326682"/>
            <a:ext cx="9372599" cy="2512739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dirty="0" smtClean="0"/>
              <a:t>जल का स्वभाव तथा एक तीर्थंकर का  नाम?</a:t>
            </a:r>
            <a:endParaRPr lang="hi-IN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24A8668-9B39-4518-B3CC-D46C46ECF682}"/>
              </a:ext>
            </a:extLst>
          </p:cNvPr>
          <p:cNvSpPr/>
          <p:nvPr/>
        </p:nvSpPr>
        <p:spPr>
          <a:xfrm>
            <a:off x="5410201" y="1114323"/>
            <a:ext cx="1621260" cy="943079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5080" algn="ctr" defTabSz="287338">
              <a:lnSpc>
                <a:spcPct val="102099"/>
              </a:lnSpc>
              <a:spcBef>
                <a:spcPts val="10"/>
              </a:spcBef>
            </a:pPr>
            <a:r>
              <a:rPr lang="hi-IN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प्र.</a:t>
            </a:r>
            <a:r>
              <a:rPr lang="en-US" sz="6000" b="1" dirty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6000" b="1" dirty="0" smtClean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15</a:t>
            </a:r>
            <a:r>
              <a:rPr lang="hi-IN" sz="6000" b="1" dirty="0" smtClean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 </a:t>
            </a:r>
            <a:endParaRPr lang="en-IN" sz="6000" b="1" dirty="0">
              <a:ln/>
              <a:solidFill>
                <a:srgbClr val="FF00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56979DD9-17B6-44A6-A40E-7CAF454022C5}"/>
              </a:ext>
            </a:extLst>
          </p:cNvPr>
          <p:cNvGrpSpPr/>
          <p:nvPr/>
        </p:nvGrpSpPr>
        <p:grpSpPr>
          <a:xfrm>
            <a:off x="8045471" y="4572002"/>
            <a:ext cx="1219200" cy="870055"/>
            <a:chOff x="7696200" y="4572000"/>
            <a:chExt cx="1219200" cy="870055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xmlns="" id="{FDEF8B9C-B896-4EE4-A7A1-FAF645DF99A0}"/>
                </a:ext>
              </a:extLst>
            </p:cNvPr>
            <p:cNvSpPr/>
            <p:nvPr/>
          </p:nvSpPr>
          <p:spPr>
            <a:xfrm>
              <a:off x="7696200" y="4572000"/>
              <a:ext cx="1219200" cy="870055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5" name="L-Shape 44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6362899-0215-4C2E-A13E-AA5E1835AB36}"/>
                </a:ext>
              </a:extLst>
            </p:cNvPr>
            <p:cNvSpPr/>
            <p:nvPr/>
          </p:nvSpPr>
          <p:spPr>
            <a:xfrm rot="18564029">
              <a:off x="7913557" y="4819054"/>
              <a:ext cx="817140" cy="375947"/>
            </a:xfrm>
            <a:prstGeom prst="corner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9C01CE60-65F6-4167-8F76-13F2925FB6C2}"/>
              </a:ext>
            </a:extLst>
          </p:cNvPr>
          <p:cNvGrpSpPr/>
          <p:nvPr/>
        </p:nvGrpSpPr>
        <p:grpSpPr>
          <a:xfrm>
            <a:off x="9367061" y="4209489"/>
            <a:ext cx="1224739" cy="1569660"/>
            <a:chOff x="9017791" y="4209489"/>
            <a:chExt cx="1224739" cy="1569660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xmlns="" id="{0A0D2AD5-F944-410E-8C41-41EC56326EE6}"/>
                </a:ext>
              </a:extLst>
            </p:cNvPr>
            <p:cNvSpPr/>
            <p:nvPr/>
          </p:nvSpPr>
          <p:spPr>
            <a:xfrm>
              <a:off x="9017791" y="4571999"/>
              <a:ext cx="1219200" cy="870055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6" name="TextBox 45">
              <a:hlinkClick r:id="rId5" action="ppaction://hlinksldjump" highlightClick="1"/>
              <a:extLst>
                <a:ext uri="{FF2B5EF4-FFF2-40B4-BE49-F238E27FC236}">
                  <a16:creationId xmlns:a16="http://schemas.microsoft.com/office/drawing/2014/main" xmlns="" id="{2B051096-9022-4AB0-BB0C-6F9D9D5C4744}"/>
                </a:ext>
              </a:extLst>
            </p:cNvPr>
            <p:cNvSpPr txBox="1"/>
            <p:nvPr/>
          </p:nvSpPr>
          <p:spPr>
            <a:xfrm>
              <a:off x="9176938" y="4209489"/>
              <a:ext cx="10655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X</a:t>
              </a:r>
              <a:endParaRPr lang="en-IN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endParaRPr>
            </a:p>
          </p:txBody>
        </p:sp>
      </p:grpSp>
      <p:sp>
        <p:nvSpPr>
          <p:cNvPr id="51" name="TextBox 50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xmlns="" id="{BBE1EE96-9CDA-4EC0-AD86-E06D989070EA}"/>
              </a:ext>
            </a:extLst>
          </p:cNvPr>
          <p:cNvSpPr txBox="1"/>
          <p:nvPr/>
        </p:nvSpPr>
        <p:spPr>
          <a:xfrm>
            <a:off x="2590800" y="5548525"/>
            <a:ext cx="6174904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समय</a:t>
            </a:r>
            <a:r>
              <a:rPr lang="en-US" sz="9600" b="1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 </a:t>
            </a:r>
            <a:r>
              <a:rPr lang="en-US" sz="9600" b="1" dirty="0" err="1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arajita" pitchFamily="34" charset="0"/>
                <a:cs typeface="Aparajita" pitchFamily="34" charset="0"/>
              </a:rPr>
              <a:t>समाप्त</a:t>
            </a:r>
            <a:endParaRPr lang="en-IN" sz="9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1669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7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7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900"/>
                            </p:stCondLst>
                            <p:childTnLst>
                              <p:par>
                                <p:cTn id="22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3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1900"/>
                            </p:stCondLst>
                            <p:childTnLst>
                              <p:par>
                                <p:cTn id="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2400"/>
                            </p:stCondLst>
                            <p:childTnLst>
                              <p:par>
                                <p:cTn id="92" presetID="24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51" grpId="0"/>
      <p:bldP spid="51" grpId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17A5959-C831-46F2-9B3E-1A208F00B1A9}"/>
              </a:ext>
            </a:extLst>
          </p:cNvPr>
          <p:cNvGrpSpPr/>
          <p:nvPr/>
        </p:nvGrpSpPr>
        <p:grpSpPr>
          <a:xfrm>
            <a:off x="1382622" y="807282"/>
            <a:ext cx="2506639" cy="3154710"/>
            <a:chOff x="3182204" y="197938"/>
            <a:chExt cx="2506638" cy="31547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71A9BA19-3381-4714-96FB-FEA68722E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82204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4" name="TextBox 3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88DEDA3B-6192-4F45-BBAB-F23D8C9C8ACB}"/>
                </a:ext>
              </a:extLst>
            </p:cNvPr>
            <p:cNvSpPr txBox="1"/>
            <p:nvPr/>
          </p:nvSpPr>
          <p:spPr>
            <a:xfrm>
              <a:off x="3725839" y="197938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en-US" sz="19900" b="1" dirty="0">
                  <a:ln/>
                  <a:solidFill>
                    <a:srgbClr val="FFC000"/>
                  </a:solidFill>
                </a:rPr>
                <a:t>A</a:t>
              </a:r>
              <a:endParaRPr lang="en-IN" sz="19900" b="1" dirty="0">
                <a:ln/>
                <a:solidFill>
                  <a:srgbClr val="FFC000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BE07E3B6-00BB-4F51-BA2F-FF5A628A6039}"/>
              </a:ext>
            </a:extLst>
          </p:cNvPr>
          <p:cNvGrpSpPr/>
          <p:nvPr/>
        </p:nvGrpSpPr>
        <p:grpSpPr>
          <a:xfrm>
            <a:off x="3834670" y="2780318"/>
            <a:ext cx="2506639" cy="3154710"/>
            <a:chOff x="7633649" y="191212"/>
            <a:chExt cx="2506638" cy="315471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8AA8E792-D2AB-4BAE-8C3B-91228239E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33649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9" name="TextBox 8">
              <a:hlinkClick r:id="rId3" action="ppaction://hlinksldjump" highlightClick="1"/>
              <a:extLst>
                <a:ext uri="{FF2B5EF4-FFF2-40B4-BE49-F238E27FC236}">
                  <a16:creationId xmlns:a16="http://schemas.microsoft.com/office/drawing/2014/main" xmlns="" id="{02862504-B0FD-41B8-9E71-79E920185D43}"/>
                </a:ext>
              </a:extLst>
            </p:cNvPr>
            <p:cNvSpPr txBox="1"/>
            <p:nvPr/>
          </p:nvSpPr>
          <p:spPr>
            <a:xfrm>
              <a:off x="8122694" y="19121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chemeClr val="accent4"/>
                  </a:solidFill>
                </a:defRPr>
              </a:lvl1pPr>
            </a:lstStyle>
            <a:p>
              <a:r>
                <a:rPr lang="en-US" dirty="0">
                  <a:solidFill>
                    <a:srgbClr val="FFC000"/>
                  </a:solidFill>
                </a:rPr>
                <a:t>B</a:t>
              </a:r>
              <a:endParaRPr lang="en-IN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40B0D2F4-0733-4358-8C35-7F686C97B2CD}"/>
              </a:ext>
            </a:extLst>
          </p:cNvPr>
          <p:cNvGrpSpPr/>
          <p:nvPr/>
        </p:nvGrpSpPr>
        <p:grpSpPr>
          <a:xfrm>
            <a:off x="5870658" y="807282"/>
            <a:ext cx="2506639" cy="3154710"/>
            <a:chOff x="3129888" y="3505353"/>
            <a:chExt cx="2506638" cy="315471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378EC987-8E19-488E-B5B2-7A3BE6D32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29888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0" name="TextBox 9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8FAABCD7-90D2-48A4-9357-2649B607554F}"/>
                </a:ext>
              </a:extLst>
            </p:cNvPr>
            <p:cNvSpPr txBox="1"/>
            <p:nvPr/>
          </p:nvSpPr>
          <p:spPr>
            <a:xfrm>
              <a:off x="3416491" y="3505353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C</a:t>
              </a:r>
              <a:endParaRPr lang="en-IN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E69EB1A-C5C4-4ED2-8A02-AF7DD00BE581}"/>
              </a:ext>
            </a:extLst>
          </p:cNvPr>
          <p:cNvGrpSpPr/>
          <p:nvPr/>
        </p:nvGrpSpPr>
        <p:grpSpPr>
          <a:xfrm>
            <a:off x="8237562" y="2895600"/>
            <a:ext cx="2506639" cy="3154710"/>
            <a:chOff x="7786049" y="3549592"/>
            <a:chExt cx="2506638" cy="315471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2178D8A3-7C86-4E3E-87FE-7561111DC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86049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1" name="TextBox 10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397247F-0A6D-4C1A-8117-190A0BC9D522}"/>
                </a:ext>
              </a:extLst>
            </p:cNvPr>
            <p:cNvSpPr txBox="1"/>
            <p:nvPr/>
          </p:nvSpPr>
          <p:spPr>
            <a:xfrm>
              <a:off x="8275094" y="354959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D</a:t>
              </a:r>
              <a:endParaRPr lang="en-IN" dirty="0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274502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E640892-CE04-4F92-9065-48E3B8EA3ECF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BE49395-62A5-4941-90F1-7594FF1BF069}"/>
              </a:ext>
            </a:extLst>
          </p:cNvPr>
          <p:cNvSpPr txBox="1"/>
          <p:nvPr/>
        </p:nvSpPr>
        <p:spPr>
          <a:xfrm>
            <a:off x="2551599" y="2286000"/>
            <a:ext cx="7088800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खेद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कि</a:t>
            </a:r>
            <a:endParaRPr lang="en-US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  <a:p>
            <a:pPr algn="ctr"/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पाप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घर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में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US" sz="8800" b="1" dirty="0" err="1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हैं</a:t>
            </a:r>
            <a:r>
              <a:rPr lang="en-US" sz="8800" b="1" dirty="0">
                <a:ln/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!</a:t>
            </a:r>
            <a:endParaRPr lang="en-IN" sz="8800" b="1" dirty="0">
              <a:ln/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D3056886-BB64-40EF-A244-5B838D59D106}"/>
              </a:ext>
            </a:extLst>
          </p:cNvPr>
          <p:cNvSpPr/>
          <p:nvPr/>
        </p:nvSpPr>
        <p:spPr>
          <a:xfrm rot="20767037">
            <a:off x="1975499" y="1958254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CFC12F2-2BA1-4067-A7D8-8D87A28C4F38}"/>
              </a:ext>
            </a:extLst>
          </p:cNvPr>
          <p:cNvSpPr/>
          <p:nvPr/>
        </p:nvSpPr>
        <p:spPr>
          <a:xfrm rot="1732884">
            <a:off x="9148559" y="1987009"/>
            <a:ext cx="1152200" cy="1120038"/>
          </a:xfrm>
          <a:custGeom>
            <a:avLst/>
            <a:gdLst>
              <a:gd name="connsiteX0" fmla="*/ 1125690 w 1152200"/>
              <a:gd name="connsiteY0" fmla="*/ 321626 h 1120038"/>
              <a:gd name="connsiteX1" fmla="*/ 890656 w 1152200"/>
              <a:gd name="connsiteY1" fmla="*/ 143495 h 1120038"/>
              <a:gd name="connsiteX2" fmla="*/ 801590 w 1152200"/>
              <a:gd name="connsiteY2" fmla="*/ 0 h 1120038"/>
              <a:gd name="connsiteX3" fmla="*/ 0 w 1152200"/>
              <a:gd name="connsiteY3" fmla="*/ 103910 h 1120038"/>
              <a:gd name="connsiteX4" fmla="*/ 66799 w 1152200"/>
              <a:gd name="connsiteY4" fmla="*/ 643251 h 1120038"/>
              <a:gd name="connsiteX5" fmla="*/ 675414 w 1152200"/>
              <a:gd name="connsiteY5" fmla="*/ 1115794 h 1120038"/>
              <a:gd name="connsiteX6" fmla="*/ 1147956 w 1152200"/>
              <a:gd name="connsiteY6" fmla="*/ 507179 h 1120038"/>
              <a:gd name="connsiteX7" fmla="*/ 1125690 w 1152200"/>
              <a:gd name="connsiteY7" fmla="*/ 321626 h 1120038"/>
              <a:gd name="connsiteX8" fmla="*/ 682836 w 1152200"/>
              <a:gd name="connsiteY8" fmla="*/ 272145 h 1120038"/>
              <a:gd name="connsiteX9" fmla="*/ 752109 w 1152200"/>
              <a:gd name="connsiteY9" fmla="*/ 254826 h 1120038"/>
              <a:gd name="connsiteX10" fmla="*/ 868389 w 1152200"/>
              <a:gd name="connsiteY10" fmla="*/ 326574 h 1120038"/>
              <a:gd name="connsiteX11" fmla="*/ 885708 w 1152200"/>
              <a:gd name="connsiteY11" fmla="*/ 395847 h 1120038"/>
              <a:gd name="connsiteX12" fmla="*/ 843649 w 1152200"/>
              <a:gd name="connsiteY12" fmla="*/ 420587 h 1120038"/>
              <a:gd name="connsiteX13" fmla="*/ 818908 w 1152200"/>
              <a:gd name="connsiteY13" fmla="*/ 413165 h 1120038"/>
              <a:gd name="connsiteX14" fmla="*/ 702628 w 1152200"/>
              <a:gd name="connsiteY14" fmla="*/ 341418 h 1120038"/>
              <a:gd name="connsiteX15" fmla="*/ 682836 w 1152200"/>
              <a:gd name="connsiteY15" fmla="*/ 272145 h 1120038"/>
              <a:gd name="connsiteX16" fmla="*/ 296885 w 1152200"/>
              <a:gd name="connsiteY16" fmla="*/ 403269 h 1120038"/>
              <a:gd name="connsiteX17" fmla="*/ 385951 w 1152200"/>
              <a:gd name="connsiteY17" fmla="*/ 301833 h 1120038"/>
              <a:gd name="connsiteX18" fmla="*/ 455224 w 1152200"/>
              <a:gd name="connsiteY18" fmla="*/ 296885 h 1120038"/>
              <a:gd name="connsiteX19" fmla="*/ 460172 w 1152200"/>
              <a:gd name="connsiteY19" fmla="*/ 366158 h 1120038"/>
              <a:gd name="connsiteX20" fmla="*/ 371107 w 1152200"/>
              <a:gd name="connsiteY20" fmla="*/ 467594 h 1120038"/>
              <a:gd name="connsiteX21" fmla="*/ 333996 w 1152200"/>
              <a:gd name="connsiteY21" fmla="*/ 484913 h 1120038"/>
              <a:gd name="connsiteX22" fmla="*/ 301833 w 1152200"/>
              <a:gd name="connsiteY22" fmla="*/ 472542 h 1120038"/>
              <a:gd name="connsiteX23" fmla="*/ 296885 w 1152200"/>
              <a:gd name="connsiteY23" fmla="*/ 403269 h 1120038"/>
              <a:gd name="connsiteX24" fmla="*/ 920344 w 1152200"/>
              <a:gd name="connsiteY24" fmla="*/ 784272 h 1120038"/>
              <a:gd name="connsiteX25" fmla="*/ 851071 w 1152200"/>
              <a:gd name="connsiteY25" fmla="*/ 774376 h 1120038"/>
              <a:gd name="connsiteX26" fmla="*/ 620985 w 1152200"/>
              <a:gd name="connsiteY26" fmla="*/ 677888 h 1120038"/>
              <a:gd name="connsiteX27" fmla="*/ 423062 w 1152200"/>
              <a:gd name="connsiteY27" fmla="*/ 828805 h 1120038"/>
              <a:gd name="connsiteX28" fmla="*/ 378529 w 1152200"/>
              <a:gd name="connsiteY28" fmla="*/ 858493 h 1120038"/>
              <a:gd name="connsiteX29" fmla="*/ 358736 w 1152200"/>
              <a:gd name="connsiteY29" fmla="*/ 853545 h 1120038"/>
              <a:gd name="connsiteX30" fmla="*/ 331522 w 1152200"/>
              <a:gd name="connsiteY30" fmla="*/ 789220 h 1120038"/>
              <a:gd name="connsiteX31" fmla="*/ 608615 w 1152200"/>
              <a:gd name="connsiteY31" fmla="*/ 578926 h 1120038"/>
              <a:gd name="connsiteX32" fmla="*/ 930240 w 1152200"/>
              <a:gd name="connsiteY32" fmla="*/ 714999 h 1120038"/>
              <a:gd name="connsiteX33" fmla="*/ 920344 w 1152200"/>
              <a:gd name="connsiteY33" fmla="*/ 784272 h 112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152200" h="1120038">
                <a:moveTo>
                  <a:pt x="1125690" y="321626"/>
                </a:moveTo>
                <a:cubicBezTo>
                  <a:pt x="1036624" y="282041"/>
                  <a:pt x="954981" y="222664"/>
                  <a:pt x="890656" y="143495"/>
                </a:cubicBezTo>
                <a:cubicBezTo>
                  <a:pt x="853545" y="98962"/>
                  <a:pt x="823857" y="51955"/>
                  <a:pt x="801590" y="0"/>
                </a:cubicBezTo>
                <a:lnTo>
                  <a:pt x="0" y="103910"/>
                </a:lnTo>
                <a:lnTo>
                  <a:pt x="66799" y="643251"/>
                </a:lnTo>
                <a:cubicBezTo>
                  <a:pt x="103910" y="942611"/>
                  <a:pt x="376055" y="1152905"/>
                  <a:pt x="675414" y="1115794"/>
                </a:cubicBezTo>
                <a:cubicBezTo>
                  <a:pt x="974773" y="1078683"/>
                  <a:pt x="1185067" y="806538"/>
                  <a:pt x="1147956" y="507179"/>
                </a:cubicBezTo>
                <a:lnTo>
                  <a:pt x="1125690" y="321626"/>
                </a:lnTo>
                <a:close/>
                <a:moveTo>
                  <a:pt x="682836" y="272145"/>
                </a:moveTo>
                <a:cubicBezTo>
                  <a:pt x="697680" y="249878"/>
                  <a:pt x="727369" y="242456"/>
                  <a:pt x="752109" y="254826"/>
                </a:cubicBezTo>
                <a:lnTo>
                  <a:pt x="868389" y="326574"/>
                </a:lnTo>
                <a:cubicBezTo>
                  <a:pt x="890656" y="341418"/>
                  <a:pt x="898078" y="371107"/>
                  <a:pt x="885708" y="395847"/>
                </a:cubicBezTo>
                <a:cubicBezTo>
                  <a:pt x="875812" y="410691"/>
                  <a:pt x="860967" y="420587"/>
                  <a:pt x="843649" y="420587"/>
                </a:cubicBezTo>
                <a:cubicBezTo>
                  <a:pt x="833753" y="420587"/>
                  <a:pt x="826331" y="418113"/>
                  <a:pt x="818908" y="413165"/>
                </a:cubicBezTo>
                <a:lnTo>
                  <a:pt x="702628" y="341418"/>
                </a:lnTo>
                <a:cubicBezTo>
                  <a:pt x="677888" y="326574"/>
                  <a:pt x="670466" y="296885"/>
                  <a:pt x="682836" y="272145"/>
                </a:cubicBezTo>
                <a:moveTo>
                  <a:pt x="296885" y="403269"/>
                </a:moveTo>
                <a:lnTo>
                  <a:pt x="385951" y="301833"/>
                </a:lnTo>
                <a:cubicBezTo>
                  <a:pt x="403269" y="282041"/>
                  <a:pt x="435432" y="279567"/>
                  <a:pt x="455224" y="296885"/>
                </a:cubicBezTo>
                <a:cubicBezTo>
                  <a:pt x="475016" y="314204"/>
                  <a:pt x="477490" y="346366"/>
                  <a:pt x="460172" y="366158"/>
                </a:cubicBezTo>
                <a:lnTo>
                  <a:pt x="371107" y="467594"/>
                </a:lnTo>
                <a:cubicBezTo>
                  <a:pt x="361210" y="477490"/>
                  <a:pt x="348840" y="484913"/>
                  <a:pt x="333996" y="484913"/>
                </a:cubicBezTo>
                <a:cubicBezTo>
                  <a:pt x="321626" y="484913"/>
                  <a:pt x="311730" y="479964"/>
                  <a:pt x="301833" y="472542"/>
                </a:cubicBezTo>
                <a:cubicBezTo>
                  <a:pt x="282041" y="455224"/>
                  <a:pt x="279567" y="423061"/>
                  <a:pt x="296885" y="403269"/>
                </a:cubicBezTo>
                <a:moveTo>
                  <a:pt x="920344" y="784272"/>
                </a:moveTo>
                <a:cubicBezTo>
                  <a:pt x="898078" y="801590"/>
                  <a:pt x="868389" y="796642"/>
                  <a:pt x="851071" y="774376"/>
                </a:cubicBezTo>
                <a:cubicBezTo>
                  <a:pt x="796642" y="702628"/>
                  <a:pt x="710051" y="665518"/>
                  <a:pt x="620985" y="677888"/>
                </a:cubicBezTo>
                <a:cubicBezTo>
                  <a:pt x="531919" y="687784"/>
                  <a:pt x="457698" y="747161"/>
                  <a:pt x="423062" y="828805"/>
                </a:cubicBezTo>
                <a:cubicBezTo>
                  <a:pt x="415639" y="848597"/>
                  <a:pt x="395847" y="858493"/>
                  <a:pt x="378529" y="858493"/>
                </a:cubicBezTo>
                <a:cubicBezTo>
                  <a:pt x="371107" y="858493"/>
                  <a:pt x="366158" y="856019"/>
                  <a:pt x="358736" y="853545"/>
                </a:cubicBezTo>
                <a:cubicBezTo>
                  <a:pt x="333996" y="843649"/>
                  <a:pt x="321626" y="813960"/>
                  <a:pt x="331522" y="789220"/>
                </a:cubicBezTo>
                <a:cubicBezTo>
                  <a:pt x="381003" y="675414"/>
                  <a:pt x="487387" y="593770"/>
                  <a:pt x="608615" y="578926"/>
                </a:cubicBezTo>
                <a:cubicBezTo>
                  <a:pt x="732317" y="564082"/>
                  <a:pt x="853545" y="616037"/>
                  <a:pt x="930240" y="714999"/>
                </a:cubicBezTo>
                <a:cubicBezTo>
                  <a:pt x="947559" y="737265"/>
                  <a:pt x="942611" y="769428"/>
                  <a:pt x="920344" y="784272"/>
                </a:cubicBezTo>
              </a:path>
            </a:pathLst>
          </a:custGeom>
          <a:solidFill>
            <a:srgbClr val="FFFF00"/>
          </a:solidFill>
          <a:ln w="24705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solidFill>
                <a:srgbClr val="FFC000"/>
              </a:solidFill>
            </a:endParaRPr>
          </a:p>
        </p:txBody>
      </p:sp>
      <p:sp>
        <p:nvSpPr>
          <p:cNvPr id="11" name="Rectangl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xmlns="" id="{0764BCB4-C814-476E-BA30-A69D9EB5F248}"/>
              </a:ext>
            </a:extLst>
          </p:cNvPr>
          <p:cNvSpPr/>
          <p:nvPr/>
        </p:nvSpPr>
        <p:spPr>
          <a:xfrm>
            <a:off x="1604885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 11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994EADD6-E6F1-4F64-BBB2-2165F3F4ECFF}"/>
              </a:ext>
            </a:extLst>
          </p:cNvPr>
          <p:cNvSpPr/>
          <p:nvPr/>
        </p:nvSpPr>
        <p:spPr>
          <a:xfrm>
            <a:off x="6120441" y="1524000"/>
            <a:ext cx="4491115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9420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 loop="1">
            <p:snd r:embed="rId2" name="explode.wav"/>
          </p:stSnd>
        </p:sndAc>
      </p:transition>
    </mc:Choice>
    <mc:Fallback xmlns="">
      <p:transition spd="slow">
        <p:sndAc>
          <p:stSnd loop="1">
            <p:snd r:embed="rId6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8" grpId="0" animBg="1"/>
      <p:bldP spid="10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73CBB3E-DEAD-4A46-B011-97281BB768E0}"/>
              </a:ext>
            </a:extLst>
          </p:cNvPr>
          <p:cNvSpPr/>
          <p:nvPr/>
        </p:nvSpPr>
        <p:spPr>
          <a:xfrm>
            <a:off x="1524000" y="1447800"/>
            <a:ext cx="9220200" cy="3962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4183092-0A19-42BC-852C-40273E073774}"/>
              </a:ext>
            </a:extLst>
          </p:cNvPr>
          <p:cNvSpPr txBox="1"/>
          <p:nvPr/>
        </p:nvSpPr>
        <p:spPr>
          <a:xfrm>
            <a:off x="1866902" y="2228434"/>
            <a:ext cx="8534399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बधाई! </a:t>
            </a:r>
          </a:p>
          <a:p>
            <a:pPr algn="ctr"/>
            <a:r>
              <a:rPr lang="hi-IN" sz="8800" b="1" dirty="0">
                <a:ln/>
                <a:solidFill>
                  <a:schemeClr val="tx2">
                    <a:lumMod val="50000"/>
                  </a:schemeClr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आप पुण्य घर में हैं!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D55381B3-0978-49E9-BB14-3BA83E2EF2B7}"/>
              </a:ext>
            </a:extLst>
          </p:cNvPr>
          <p:cNvSpPr/>
          <p:nvPr/>
        </p:nvSpPr>
        <p:spPr>
          <a:xfrm rot="19366319">
            <a:off x="2545437" y="1775649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3F083BC8-D955-42C9-877F-2E850ED996B0}"/>
              </a:ext>
            </a:extLst>
          </p:cNvPr>
          <p:cNvSpPr/>
          <p:nvPr/>
        </p:nvSpPr>
        <p:spPr>
          <a:xfrm rot="2594286">
            <a:off x="7851897" y="1782210"/>
            <a:ext cx="1542179" cy="1628984"/>
          </a:xfrm>
          <a:custGeom>
            <a:avLst/>
            <a:gdLst>
              <a:gd name="connsiteX0" fmla="*/ 20083 w 436325"/>
              <a:gd name="connsiteY0" fmla="*/ 0 h 438072"/>
              <a:gd name="connsiteX1" fmla="*/ 1033 w 436325"/>
              <a:gd name="connsiteY1" fmla="*/ 208598 h 438072"/>
              <a:gd name="connsiteX2" fmla="*/ 189628 w 436325"/>
              <a:gd name="connsiteY2" fmla="*/ 437198 h 438072"/>
              <a:gd name="connsiteX3" fmla="*/ 417275 w 436325"/>
              <a:gd name="connsiteY3" fmla="*/ 247650 h 438072"/>
              <a:gd name="connsiteX4" fmla="*/ 436325 w 436325"/>
              <a:gd name="connsiteY4" fmla="*/ 39053 h 438072"/>
              <a:gd name="connsiteX5" fmla="*/ 20083 w 436325"/>
              <a:gd name="connsiteY5" fmla="*/ 0 h 438072"/>
              <a:gd name="connsiteX6" fmla="*/ 114380 w 436325"/>
              <a:gd name="connsiteY6" fmla="*/ 116205 h 438072"/>
              <a:gd name="connsiteX7" fmla="*/ 166768 w 436325"/>
              <a:gd name="connsiteY7" fmla="*/ 120968 h 438072"/>
              <a:gd name="connsiteX8" fmla="*/ 183913 w 436325"/>
              <a:gd name="connsiteY8" fmla="*/ 141923 h 438072"/>
              <a:gd name="connsiteX9" fmla="*/ 164863 w 436325"/>
              <a:gd name="connsiteY9" fmla="*/ 159068 h 438072"/>
              <a:gd name="connsiteX10" fmla="*/ 162958 w 436325"/>
              <a:gd name="connsiteY10" fmla="*/ 159068 h 438072"/>
              <a:gd name="connsiteX11" fmla="*/ 110570 w 436325"/>
              <a:gd name="connsiteY11" fmla="*/ 154305 h 438072"/>
              <a:gd name="connsiteX12" fmla="*/ 93425 w 436325"/>
              <a:gd name="connsiteY12" fmla="*/ 133350 h 438072"/>
              <a:gd name="connsiteX13" fmla="*/ 114380 w 436325"/>
              <a:gd name="connsiteY13" fmla="*/ 116205 h 438072"/>
              <a:gd name="connsiteX14" fmla="*/ 319168 w 436325"/>
              <a:gd name="connsiteY14" fmla="*/ 300990 h 438072"/>
              <a:gd name="connsiteX15" fmla="*/ 209630 w 436325"/>
              <a:gd name="connsiteY15" fmla="*/ 358140 h 438072"/>
              <a:gd name="connsiteX16" fmla="*/ 197248 w 436325"/>
              <a:gd name="connsiteY16" fmla="*/ 357188 h 438072"/>
              <a:gd name="connsiteX17" fmla="*/ 87710 w 436325"/>
              <a:gd name="connsiteY17" fmla="*/ 280035 h 438072"/>
              <a:gd name="connsiteX18" fmla="*/ 97235 w 436325"/>
              <a:gd name="connsiteY18" fmla="*/ 254318 h 438072"/>
              <a:gd name="connsiteX19" fmla="*/ 122953 w 436325"/>
              <a:gd name="connsiteY19" fmla="*/ 263843 h 438072"/>
              <a:gd name="connsiteX20" fmla="*/ 201058 w 436325"/>
              <a:gd name="connsiteY20" fmla="*/ 319088 h 438072"/>
              <a:gd name="connsiteX21" fmla="*/ 288688 w 436325"/>
              <a:gd name="connsiteY21" fmla="*/ 279083 h 438072"/>
              <a:gd name="connsiteX22" fmla="*/ 315358 w 436325"/>
              <a:gd name="connsiteY22" fmla="*/ 274320 h 438072"/>
              <a:gd name="connsiteX23" fmla="*/ 319168 w 436325"/>
              <a:gd name="connsiteY23" fmla="*/ 300990 h 438072"/>
              <a:gd name="connsiteX24" fmla="*/ 321073 w 436325"/>
              <a:gd name="connsiteY24" fmla="*/ 173355 h 438072"/>
              <a:gd name="connsiteX25" fmla="*/ 319168 w 436325"/>
              <a:gd name="connsiteY25" fmla="*/ 173355 h 438072"/>
              <a:gd name="connsiteX26" fmla="*/ 266780 w 436325"/>
              <a:gd name="connsiteY26" fmla="*/ 168593 h 438072"/>
              <a:gd name="connsiteX27" fmla="*/ 249635 w 436325"/>
              <a:gd name="connsiteY27" fmla="*/ 147638 h 438072"/>
              <a:gd name="connsiteX28" fmla="*/ 270590 w 436325"/>
              <a:gd name="connsiteY28" fmla="*/ 130493 h 438072"/>
              <a:gd name="connsiteX29" fmla="*/ 322978 w 436325"/>
              <a:gd name="connsiteY29" fmla="*/ 135255 h 438072"/>
              <a:gd name="connsiteX30" fmla="*/ 340123 w 436325"/>
              <a:gd name="connsiteY30" fmla="*/ 156210 h 438072"/>
              <a:gd name="connsiteX31" fmla="*/ 321073 w 436325"/>
              <a:gd name="connsiteY31" fmla="*/ 173355 h 43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36325" h="438072">
                <a:moveTo>
                  <a:pt x="20083" y="0"/>
                </a:moveTo>
                <a:lnTo>
                  <a:pt x="1033" y="208598"/>
                </a:lnTo>
                <a:cubicBezTo>
                  <a:pt x="-10397" y="323850"/>
                  <a:pt x="74375" y="426720"/>
                  <a:pt x="189628" y="437198"/>
                </a:cubicBezTo>
                <a:cubicBezTo>
                  <a:pt x="304880" y="447675"/>
                  <a:pt x="406798" y="362903"/>
                  <a:pt x="417275" y="247650"/>
                </a:cubicBezTo>
                <a:lnTo>
                  <a:pt x="436325" y="39053"/>
                </a:lnTo>
                <a:lnTo>
                  <a:pt x="20083" y="0"/>
                </a:lnTo>
                <a:close/>
                <a:moveTo>
                  <a:pt x="114380" y="116205"/>
                </a:moveTo>
                <a:lnTo>
                  <a:pt x="166768" y="120968"/>
                </a:lnTo>
                <a:cubicBezTo>
                  <a:pt x="177245" y="121920"/>
                  <a:pt x="184865" y="131445"/>
                  <a:pt x="183913" y="141923"/>
                </a:cubicBezTo>
                <a:cubicBezTo>
                  <a:pt x="182960" y="151448"/>
                  <a:pt x="174388" y="159068"/>
                  <a:pt x="164863" y="159068"/>
                </a:cubicBezTo>
                <a:cubicBezTo>
                  <a:pt x="163910" y="159068"/>
                  <a:pt x="163910" y="159068"/>
                  <a:pt x="162958" y="159068"/>
                </a:cubicBezTo>
                <a:lnTo>
                  <a:pt x="110570" y="154305"/>
                </a:lnTo>
                <a:cubicBezTo>
                  <a:pt x="100093" y="153353"/>
                  <a:pt x="92473" y="143828"/>
                  <a:pt x="93425" y="133350"/>
                </a:cubicBezTo>
                <a:cubicBezTo>
                  <a:pt x="94378" y="122873"/>
                  <a:pt x="103903" y="115253"/>
                  <a:pt x="114380" y="116205"/>
                </a:cubicBezTo>
                <a:moveTo>
                  <a:pt x="319168" y="300990"/>
                </a:moveTo>
                <a:cubicBezTo>
                  <a:pt x="293450" y="336233"/>
                  <a:pt x="252493" y="358140"/>
                  <a:pt x="209630" y="358140"/>
                </a:cubicBezTo>
                <a:cubicBezTo>
                  <a:pt x="205820" y="358140"/>
                  <a:pt x="201058" y="358140"/>
                  <a:pt x="197248" y="357188"/>
                </a:cubicBezTo>
                <a:cubicBezTo>
                  <a:pt x="149623" y="352425"/>
                  <a:pt x="107713" y="322898"/>
                  <a:pt x="87710" y="280035"/>
                </a:cubicBezTo>
                <a:cubicBezTo>
                  <a:pt x="82948" y="270510"/>
                  <a:pt x="87710" y="259080"/>
                  <a:pt x="97235" y="254318"/>
                </a:cubicBezTo>
                <a:cubicBezTo>
                  <a:pt x="106760" y="249555"/>
                  <a:pt x="118190" y="254318"/>
                  <a:pt x="122953" y="263843"/>
                </a:cubicBezTo>
                <a:cubicBezTo>
                  <a:pt x="137240" y="295275"/>
                  <a:pt x="167720" y="316230"/>
                  <a:pt x="201058" y="319088"/>
                </a:cubicBezTo>
                <a:cubicBezTo>
                  <a:pt x="235348" y="321945"/>
                  <a:pt x="268685" y="306705"/>
                  <a:pt x="288688" y="279083"/>
                </a:cubicBezTo>
                <a:cubicBezTo>
                  <a:pt x="294403" y="270510"/>
                  <a:pt x="306785" y="268605"/>
                  <a:pt x="315358" y="274320"/>
                </a:cubicBezTo>
                <a:cubicBezTo>
                  <a:pt x="322978" y="280035"/>
                  <a:pt x="324883" y="292418"/>
                  <a:pt x="319168" y="300990"/>
                </a:cubicBezTo>
                <a:moveTo>
                  <a:pt x="321073" y="173355"/>
                </a:moveTo>
                <a:cubicBezTo>
                  <a:pt x="320120" y="173355"/>
                  <a:pt x="320120" y="173355"/>
                  <a:pt x="319168" y="173355"/>
                </a:cubicBezTo>
                <a:lnTo>
                  <a:pt x="266780" y="168593"/>
                </a:lnTo>
                <a:cubicBezTo>
                  <a:pt x="256303" y="167640"/>
                  <a:pt x="248683" y="158115"/>
                  <a:pt x="249635" y="147638"/>
                </a:cubicBezTo>
                <a:cubicBezTo>
                  <a:pt x="250588" y="137160"/>
                  <a:pt x="260113" y="129540"/>
                  <a:pt x="270590" y="130493"/>
                </a:cubicBezTo>
                <a:lnTo>
                  <a:pt x="322978" y="135255"/>
                </a:lnTo>
                <a:cubicBezTo>
                  <a:pt x="333455" y="136208"/>
                  <a:pt x="341075" y="145733"/>
                  <a:pt x="340123" y="156210"/>
                </a:cubicBezTo>
                <a:cubicBezTo>
                  <a:pt x="339170" y="165735"/>
                  <a:pt x="330598" y="173355"/>
                  <a:pt x="321073" y="173355"/>
                </a:cubicBezTo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56731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0" repeatCount="indefinite" fill="hold" nodeType="withEffect">
                                  <p:stCondLst>
                                    <p:cond delay="14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cw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9702" y="2057400"/>
            <a:ext cx="9372599" cy="1257011"/>
          </a:xfrm>
          <a:prstGeom prst="rect">
            <a:avLst/>
          </a:prstGeom>
        </p:spPr>
        <p:txBody>
          <a:bodyPr vert="horz" wrap="square" lIns="0" tIns="1270" rIns="0" bIns="0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marR="5080" algn="ctr" defTabSz="287338">
              <a:lnSpc>
                <a:spcPct val="102099"/>
              </a:lnSpc>
              <a:spcBef>
                <a:spcPts val="10"/>
              </a:spcBef>
              <a:defRPr sz="8000" b="1" i="0">
                <a:ln/>
                <a:solidFill>
                  <a:srgbClr val="FF0000"/>
                </a:solidFill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r>
              <a:rPr lang="hi-IN" dirty="0" smtClean="0"/>
              <a:t>अंजना </a:t>
            </a:r>
            <a:endParaRPr lang="hi-IN" dirty="0"/>
          </a:p>
        </p:txBody>
      </p:sp>
      <p:sp>
        <p:nvSpPr>
          <p:cNvPr id="8" name="Timer">
            <a:extLst>
              <a:ext uri="{FF2B5EF4-FFF2-40B4-BE49-F238E27FC236}">
                <a16:creationId xmlns:a16="http://schemas.microsoft.com/office/drawing/2014/main" xmlns="" id="{E5184205-24C3-4209-B582-A002ED9BD945}"/>
              </a:ext>
            </a:extLst>
          </p:cNvPr>
          <p:cNvSpPr/>
          <p:nvPr/>
        </p:nvSpPr>
        <p:spPr>
          <a:xfrm>
            <a:off x="10752000" y="5328947"/>
            <a:ext cx="1440000" cy="1440000"/>
          </a:xfrm>
          <a:prstGeom prst="donut">
            <a:avLst/>
          </a:prstGeom>
          <a:solidFill>
            <a:schemeClr val="tx1"/>
          </a:solidFill>
          <a:ln w="38100"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Zero">
            <a:extLst>
              <a:ext uri="{FF2B5EF4-FFF2-40B4-BE49-F238E27FC236}">
                <a16:creationId xmlns:a16="http://schemas.microsoft.com/office/drawing/2014/main" xmlns="" id="{B0AE77D0-A7D2-4438-B134-ABE9416CBFD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0</a:t>
            </a:r>
          </a:p>
        </p:txBody>
      </p:sp>
      <p:sp>
        <p:nvSpPr>
          <p:cNvPr id="10" name="1 Second">
            <a:extLst>
              <a:ext uri="{FF2B5EF4-FFF2-40B4-BE49-F238E27FC236}">
                <a16:creationId xmlns:a16="http://schemas.microsoft.com/office/drawing/2014/main" xmlns="" id="{3C0A31FD-A5F8-4B46-9D61-78066EE45D4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</a:t>
            </a:r>
          </a:p>
        </p:txBody>
      </p:sp>
      <p:sp>
        <p:nvSpPr>
          <p:cNvPr id="11" name="2 Seconds">
            <a:extLst>
              <a:ext uri="{FF2B5EF4-FFF2-40B4-BE49-F238E27FC236}">
                <a16:creationId xmlns:a16="http://schemas.microsoft.com/office/drawing/2014/main" xmlns="" id="{D889B86F-4AC0-443A-B94C-3473C5E4BAB3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</a:t>
            </a:r>
          </a:p>
        </p:txBody>
      </p:sp>
      <p:sp>
        <p:nvSpPr>
          <p:cNvPr id="12" name="3 Seconds">
            <a:extLst>
              <a:ext uri="{FF2B5EF4-FFF2-40B4-BE49-F238E27FC236}">
                <a16:creationId xmlns:a16="http://schemas.microsoft.com/office/drawing/2014/main" xmlns="" id="{93134661-DBD7-463A-9C43-E7E52BBF8389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</a:t>
            </a:r>
          </a:p>
        </p:txBody>
      </p:sp>
      <p:sp>
        <p:nvSpPr>
          <p:cNvPr id="13" name="4 Seconds">
            <a:extLst>
              <a:ext uri="{FF2B5EF4-FFF2-40B4-BE49-F238E27FC236}">
                <a16:creationId xmlns:a16="http://schemas.microsoft.com/office/drawing/2014/main" xmlns="" id="{B1F03296-9DBC-4805-8785-BA884F2C509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4</a:t>
            </a:r>
          </a:p>
        </p:txBody>
      </p:sp>
      <p:sp>
        <p:nvSpPr>
          <p:cNvPr id="14" name="5 Seconds">
            <a:extLst>
              <a:ext uri="{FF2B5EF4-FFF2-40B4-BE49-F238E27FC236}">
                <a16:creationId xmlns:a16="http://schemas.microsoft.com/office/drawing/2014/main" xmlns="" id="{E8E97725-25BB-4849-AD07-8D7257B99CE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5</a:t>
            </a:r>
          </a:p>
        </p:txBody>
      </p:sp>
      <p:sp>
        <p:nvSpPr>
          <p:cNvPr id="15" name="6 Seconds">
            <a:extLst>
              <a:ext uri="{FF2B5EF4-FFF2-40B4-BE49-F238E27FC236}">
                <a16:creationId xmlns:a16="http://schemas.microsoft.com/office/drawing/2014/main" xmlns="" id="{E672BA50-FD8F-437D-BA76-BF759A1BFD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6</a:t>
            </a:r>
          </a:p>
        </p:txBody>
      </p:sp>
      <p:sp>
        <p:nvSpPr>
          <p:cNvPr id="16" name="7 Seconds">
            <a:extLst>
              <a:ext uri="{FF2B5EF4-FFF2-40B4-BE49-F238E27FC236}">
                <a16:creationId xmlns:a16="http://schemas.microsoft.com/office/drawing/2014/main" xmlns="" id="{F879794E-F5B7-461F-A5AD-5E9477F49D20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7</a:t>
            </a:r>
          </a:p>
        </p:txBody>
      </p:sp>
      <p:sp>
        <p:nvSpPr>
          <p:cNvPr id="17" name="8 Seconds">
            <a:extLst>
              <a:ext uri="{FF2B5EF4-FFF2-40B4-BE49-F238E27FC236}">
                <a16:creationId xmlns:a16="http://schemas.microsoft.com/office/drawing/2014/main" xmlns="" id="{DFED4E82-EE98-491F-868F-7DB6E4CADC5C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8</a:t>
            </a:r>
          </a:p>
        </p:txBody>
      </p:sp>
      <p:sp>
        <p:nvSpPr>
          <p:cNvPr id="18" name="9 Seconds">
            <a:extLst>
              <a:ext uri="{FF2B5EF4-FFF2-40B4-BE49-F238E27FC236}">
                <a16:creationId xmlns:a16="http://schemas.microsoft.com/office/drawing/2014/main" xmlns="" id="{B8B4BE96-DA47-44BF-87C0-B8721FE0DEB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9</a:t>
            </a:r>
          </a:p>
        </p:txBody>
      </p:sp>
      <p:sp>
        <p:nvSpPr>
          <p:cNvPr id="19" name="10 Seconds">
            <a:extLst>
              <a:ext uri="{FF2B5EF4-FFF2-40B4-BE49-F238E27FC236}">
                <a16:creationId xmlns:a16="http://schemas.microsoft.com/office/drawing/2014/main" xmlns="" id="{C5CE90D2-7B01-4C11-B120-020AC2A74BE7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10</a:t>
            </a:r>
          </a:p>
        </p:txBody>
      </p:sp>
      <p:sp>
        <p:nvSpPr>
          <p:cNvPr id="20" name="11 Seconds">
            <a:extLst>
              <a:ext uri="{FF2B5EF4-FFF2-40B4-BE49-F238E27FC236}">
                <a16:creationId xmlns:a16="http://schemas.microsoft.com/office/drawing/2014/main" xmlns="" id="{5611439E-C84E-48F8-A6A0-E377C1C1478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11</a:t>
            </a:r>
          </a:p>
        </p:txBody>
      </p:sp>
      <p:sp>
        <p:nvSpPr>
          <p:cNvPr id="21" name="12 Seconds">
            <a:extLst>
              <a:ext uri="{FF2B5EF4-FFF2-40B4-BE49-F238E27FC236}">
                <a16:creationId xmlns:a16="http://schemas.microsoft.com/office/drawing/2014/main" xmlns="" id="{78E1C3DD-0E96-42F5-902F-AB8E94C43072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12</a:t>
            </a:r>
          </a:p>
        </p:txBody>
      </p:sp>
      <p:sp>
        <p:nvSpPr>
          <p:cNvPr id="22" name="13 Seconds">
            <a:extLst>
              <a:ext uri="{FF2B5EF4-FFF2-40B4-BE49-F238E27FC236}">
                <a16:creationId xmlns:a16="http://schemas.microsoft.com/office/drawing/2014/main" xmlns="" id="{14B01971-0FCB-4008-8E68-F99534BDB1EE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13</a:t>
            </a:r>
          </a:p>
        </p:txBody>
      </p:sp>
      <p:sp>
        <p:nvSpPr>
          <p:cNvPr id="23" name="14 Seconds">
            <a:extLst>
              <a:ext uri="{FF2B5EF4-FFF2-40B4-BE49-F238E27FC236}">
                <a16:creationId xmlns:a16="http://schemas.microsoft.com/office/drawing/2014/main" xmlns="" id="{6640A48B-3DE5-4759-A895-F127B479036B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14</a:t>
            </a:r>
          </a:p>
        </p:txBody>
      </p:sp>
      <p:sp>
        <p:nvSpPr>
          <p:cNvPr id="24" name="15 Seconds">
            <a:extLst>
              <a:ext uri="{FF2B5EF4-FFF2-40B4-BE49-F238E27FC236}">
                <a16:creationId xmlns:a16="http://schemas.microsoft.com/office/drawing/2014/main" xmlns="" id="{08328FDD-E6B1-4CA1-9F51-78A5BE83E45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15</a:t>
            </a:r>
          </a:p>
        </p:txBody>
      </p:sp>
      <p:sp>
        <p:nvSpPr>
          <p:cNvPr id="25" name="16 Seconds">
            <a:extLst>
              <a:ext uri="{FF2B5EF4-FFF2-40B4-BE49-F238E27FC236}">
                <a16:creationId xmlns:a16="http://schemas.microsoft.com/office/drawing/2014/main" xmlns="" id="{5B51DA0D-B950-4E52-A8A9-0D37D07097D6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16</a:t>
            </a:r>
          </a:p>
        </p:txBody>
      </p:sp>
      <p:sp>
        <p:nvSpPr>
          <p:cNvPr id="26" name="17 Seconds">
            <a:extLst>
              <a:ext uri="{FF2B5EF4-FFF2-40B4-BE49-F238E27FC236}">
                <a16:creationId xmlns:a16="http://schemas.microsoft.com/office/drawing/2014/main" xmlns="" id="{5FDC4DD4-CD31-4BD0-B35B-F66133DEE6C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17</a:t>
            </a:r>
          </a:p>
        </p:txBody>
      </p:sp>
      <p:sp>
        <p:nvSpPr>
          <p:cNvPr id="27" name="18 Seconds">
            <a:extLst>
              <a:ext uri="{FF2B5EF4-FFF2-40B4-BE49-F238E27FC236}">
                <a16:creationId xmlns:a16="http://schemas.microsoft.com/office/drawing/2014/main" xmlns="" id="{29B869EC-D7D7-4B9B-8C2F-88A95045FC1F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18</a:t>
            </a:r>
          </a:p>
        </p:txBody>
      </p:sp>
      <p:sp>
        <p:nvSpPr>
          <p:cNvPr id="28" name="19 Seconds">
            <a:extLst>
              <a:ext uri="{FF2B5EF4-FFF2-40B4-BE49-F238E27FC236}">
                <a16:creationId xmlns:a16="http://schemas.microsoft.com/office/drawing/2014/main" xmlns="" id="{A4B4FF55-E92A-4140-A5F3-F7B4D8540075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19</a:t>
            </a:r>
          </a:p>
        </p:txBody>
      </p:sp>
      <p:sp>
        <p:nvSpPr>
          <p:cNvPr id="29" name="20 Seconds">
            <a:extLst>
              <a:ext uri="{FF2B5EF4-FFF2-40B4-BE49-F238E27FC236}">
                <a16:creationId xmlns:a16="http://schemas.microsoft.com/office/drawing/2014/main" xmlns="" id="{9EE2D36C-B7DD-41C5-91AF-648B7AA884F4}"/>
              </a:ext>
            </a:extLst>
          </p:cNvPr>
          <p:cNvSpPr/>
          <p:nvPr/>
        </p:nvSpPr>
        <p:spPr>
          <a:xfrm>
            <a:off x="11193533" y="5778947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20</a:t>
            </a:r>
          </a:p>
        </p:txBody>
      </p:sp>
      <p:sp>
        <p:nvSpPr>
          <p:cNvPr id="30" name="20 Seconds">
            <a:extLst>
              <a:ext uri="{FF2B5EF4-FFF2-40B4-BE49-F238E27FC236}">
                <a16:creationId xmlns:a16="http://schemas.microsoft.com/office/drawing/2014/main" xmlns="" id="{8DDE1480-C67A-45A9-9AD5-755F318ABB22}"/>
              </a:ext>
            </a:extLst>
          </p:cNvPr>
          <p:cNvSpPr/>
          <p:nvPr/>
        </p:nvSpPr>
        <p:spPr>
          <a:xfrm>
            <a:off x="11202224" y="5769806"/>
            <a:ext cx="540000" cy="563551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21</a:t>
            </a:r>
          </a:p>
        </p:txBody>
      </p:sp>
      <p:sp>
        <p:nvSpPr>
          <p:cNvPr id="31" name="20 Seconds">
            <a:extLst>
              <a:ext uri="{FF2B5EF4-FFF2-40B4-BE49-F238E27FC236}">
                <a16:creationId xmlns:a16="http://schemas.microsoft.com/office/drawing/2014/main" xmlns="" id="{DDD70B10-D127-420B-A7EC-BA1A42697C82}"/>
              </a:ext>
            </a:extLst>
          </p:cNvPr>
          <p:cNvSpPr/>
          <p:nvPr/>
        </p:nvSpPr>
        <p:spPr>
          <a:xfrm>
            <a:off x="11202224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22</a:t>
            </a:r>
          </a:p>
        </p:txBody>
      </p:sp>
      <p:sp>
        <p:nvSpPr>
          <p:cNvPr id="32" name="20 Seconds">
            <a:extLst>
              <a:ext uri="{FF2B5EF4-FFF2-40B4-BE49-F238E27FC236}">
                <a16:creationId xmlns:a16="http://schemas.microsoft.com/office/drawing/2014/main" xmlns="" id="{E01AA0A1-C4D6-4866-903B-548BA90D8623}"/>
              </a:ext>
            </a:extLst>
          </p:cNvPr>
          <p:cNvSpPr/>
          <p:nvPr/>
        </p:nvSpPr>
        <p:spPr>
          <a:xfrm>
            <a:off x="11199425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23</a:t>
            </a:r>
          </a:p>
        </p:txBody>
      </p:sp>
      <p:sp>
        <p:nvSpPr>
          <p:cNvPr id="33" name="20 Seconds">
            <a:extLst>
              <a:ext uri="{FF2B5EF4-FFF2-40B4-BE49-F238E27FC236}">
                <a16:creationId xmlns:a16="http://schemas.microsoft.com/office/drawing/2014/main" xmlns="" id="{4CB478BB-AD85-4012-AD68-9D81D34CA834}"/>
              </a:ext>
            </a:extLst>
          </p:cNvPr>
          <p:cNvSpPr/>
          <p:nvPr/>
        </p:nvSpPr>
        <p:spPr>
          <a:xfrm>
            <a:off x="11199425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24</a:t>
            </a:r>
          </a:p>
        </p:txBody>
      </p:sp>
      <p:sp>
        <p:nvSpPr>
          <p:cNvPr id="34" name="20 Seconds">
            <a:extLst>
              <a:ext uri="{FF2B5EF4-FFF2-40B4-BE49-F238E27FC236}">
                <a16:creationId xmlns:a16="http://schemas.microsoft.com/office/drawing/2014/main" xmlns="" id="{CAB3AF8B-D743-47A0-BE9F-30A699FD7833}"/>
              </a:ext>
            </a:extLst>
          </p:cNvPr>
          <p:cNvSpPr/>
          <p:nvPr/>
        </p:nvSpPr>
        <p:spPr>
          <a:xfrm>
            <a:off x="11196627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25</a:t>
            </a:r>
          </a:p>
        </p:txBody>
      </p:sp>
      <p:sp>
        <p:nvSpPr>
          <p:cNvPr id="35" name="20 Seconds">
            <a:extLst>
              <a:ext uri="{FF2B5EF4-FFF2-40B4-BE49-F238E27FC236}">
                <a16:creationId xmlns:a16="http://schemas.microsoft.com/office/drawing/2014/main" xmlns="" id="{0DCB7286-9C8F-4FE9-8AE9-C313DD6D505B}"/>
              </a:ext>
            </a:extLst>
          </p:cNvPr>
          <p:cNvSpPr/>
          <p:nvPr/>
        </p:nvSpPr>
        <p:spPr>
          <a:xfrm>
            <a:off x="11202224" y="5779356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26</a:t>
            </a:r>
          </a:p>
        </p:txBody>
      </p:sp>
      <p:sp>
        <p:nvSpPr>
          <p:cNvPr id="36" name="20 Seconds">
            <a:extLst>
              <a:ext uri="{FF2B5EF4-FFF2-40B4-BE49-F238E27FC236}">
                <a16:creationId xmlns:a16="http://schemas.microsoft.com/office/drawing/2014/main" xmlns="" id="{36EE4551-9B6A-4AA1-AE2B-CCAEED99F8FF}"/>
              </a:ext>
            </a:extLst>
          </p:cNvPr>
          <p:cNvSpPr/>
          <p:nvPr/>
        </p:nvSpPr>
        <p:spPr>
          <a:xfrm>
            <a:off x="11200260" y="5783974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27</a:t>
            </a:r>
          </a:p>
        </p:txBody>
      </p:sp>
      <p:sp>
        <p:nvSpPr>
          <p:cNvPr id="37" name="20 Seconds">
            <a:extLst>
              <a:ext uri="{FF2B5EF4-FFF2-40B4-BE49-F238E27FC236}">
                <a16:creationId xmlns:a16="http://schemas.microsoft.com/office/drawing/2014/main" xmlns="" id="{4A538B36-2446-45D9-B0ED-92406E7C3777}"/>
              </a:ext>
            </a:extLst>
          </p:cNvPr>
          <p:cNvSpPr/>
          <p:nvPr/>
        </p:nvSpPr>
        <p:spPr>
          <a:xfrm>
            <a:off x="11196627" y="5784119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28</a:t>
            </a:r>
          </a:p>
        </p:txBody>
      </p:sp>
      <p:sp>
        <p:nvSpPr>
          <p:cNvPr id="38" name="20 Seconds">
            <a:extLst>
              <a:ext uri="{FF2B5EF4-FFF2-40B4-BE49-F238E27FC236}">
                <a16:creationId xmlns:a16="http://schemas.microsoft.com/office/drawing/2014/main" xmlns="" id="{50114E21-9EED-4BC7-8EDF-AB563F2F6034}"/>
              </a:ext>
            </a:extLst>
          </p:cNvPr>
          <p:cNvSpPr/>
          <p:nvPr/>
        </p:nvSpPr>
        <p:spPr>
          <a:xfrm>
            <a:off x="11198591" y="5784758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29</a:t>
            </a:r>
          </a:p>
        </p:txBody>
      </p:sp>
      <p:sp>
        <p:nvSpPr>
          <p:cNvPr id="39" name="20 Seconds">
            <a:extLst>
              <a:ext uri="{FF2B5EF4-FFF2-40B4-BE49-F238E27FC236}">
                <a16:creationId xmlns:a16="http://schemas.microsoft.com/office/drawing/2014/main" xmlns="" id="{264015BB-F6B6-4679-BA23-664FB3D5A37B}"/>
              </a:ext>
            </a:extLst>
          </p:cNvPr>
          <p:cNvSpPr/>
          <p:nvPr/>
        </p:nvSpPr>
        <p:spPr>
          <a:xfrm>
            <a:off x="11203059" y="5783710"/>
            <a:ext cx="540000" cy="540000"/>
          </a:xfrm>
          <a:prstGeom prst="flowChartConnector">
            <a:avLst/>
          </a:prstGeom>
          <a:solidFill>
            <a:schemeClr val="tx1"/>
          </a:solidFill>
          <a:ln w="190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>
                  <a:solidFill>
                    <a:srgbClr val="00B0F0"/>
                  </a:solidFill>
                </a:ln>
              </a:rPr>
              <a:t>30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56979DD9-17B6-44A6-A40E-7CAF454022C5}"/>
              </a:ext>
            </a:extLst>
          </p:cNvPr>
          <p:cNvGrpSpPr/>
          <p:nvPr/>
        </p:nvGrpSpPr>
        <p:grpSpPr>
          <a:xfrm>
            <a:off x="7696200" y="4572002"/>
            <a:ext cx="1219200" cy="870055"/>
            <a:chOff x="7696200" y="4572000"/>
            <a:chExt cx="1219200" cy="870055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xmlns="" id="{FDEF8B9C-B896-4EE4-A7A1-FAF645DF99A0}"/>
                </a:ext>
              </a:extLst>
            </p:cNvPr>
            <p:cNvSpPr/>
            <p:nvPr/>
          </p:nvSpPr>
          <p:spPr>
            <a:xfrm>
              <a:off x="7696200" y="4572000"/>
              <a:ext cx="1219200" cy="870055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5" name="L-Shape 44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66362899-0215-4C2E-A13E-AA5E1835AB36}"/>
                </a:ext>
              </a:extLst>
            </p:cNvPr>
            <p:cNvSpPr/>
            <p:nvPr/>
          </p:nvSpPr>
          <p:spPr>
            <a:xfrm rot="18564029">
              <a:off x="7913557" y="4819054"/>
              <a:ext cx="817140" cy="375947"/>
            </a:xfrm>
            <a:prstGeom prst="corner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9C01CE60-65F6-4167-8F76-13F2925FB6C2}"/>
              </a:ext>
            </a:extLst>
          </p:cNvPr>
          <p:cNvGrpSpPr/>
          <p:nvPr/>
        </p:nvGrpSpPr>
        <p:grpSpPr>
          <a:xfrm>
            <a:off x="9017792" y="4209489"/>
            <a:ext cx="1224739" cy="1569660"/>
            <a:chOff x="9017791" y="4209489"/>
            <a:chExt cx="1224739" cy="1569660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xmlns="" id="{0A0D2AD5-F944-410E-8C41-41EC56326EE6}"/>
                </a:ext>
              </a:extLst>
            </p:cNvPr>
            <p:cNvSpPr/>
            <p:nvPr/>
          </p:nvSpPr>
          <p:spPr>
            <a:xfrm>
              <a:off x="9017791" y="4571999"/>
              <a:ext cx="1219200" cy="870055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6" name="TextBox 45">
              <a:hlinkClick r:id="rId4" action="ppaction://hlinksldjump" highlightClick="1"/>
              <a:extLst>
                <a:ext uri="{FF2B5EF4-FFF2-40B4-BE49-F238E27FC236}">
                  <a16:creationId xmlns:a16="http://schemas.microsoft.com/office/drawing/2014/main" xmlns="" id="{2B051096-9022-4AB0-BB0C-6F9D9D5C4744}"/>
                </a:ext>
              </a:extLst>
            </p:cNvPr>
            <p:cNvSpPr txBox="1"/>
            <p:nvPr/>
          </p:nvSpPr>
          <p:spPr>
            <a:xfrm>
              <a:off x="9176938" y="4209489"/>
              <a:ext cx="10655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X</a:t>
              </a:r>
              <a:endParaRPr lang="en-IN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endParaRPr>
            </a:p>
          </p:txBody>
        </p:sp>
      </p:grp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92355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8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7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3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ck-Ticking-C-www.fesliyanstudio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16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0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21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0" nodeType="withEffect">
                                  <p:stCondLst>
                                    <p:cond delay="24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25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0" nodeType="withEffect">
                                  <p:stCondLst>
                                    <p:cond delay="26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27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0" nodeType="withEffect">
                                  <p:stCondLst>
                                    <p:cond delay="28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29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17A5959-C831-46F2-9B3E-1A208F00B1A9}"/>
              </a:ext>
            </a:extLst>
          </p:cNvPr>
          <p:cNvGrpSpPr/>
          <p:nvPr/>
        </p:nvGrpSpPr>
        <p:grpSpPr>
          <a:xfrm>
            <a:off x="1382622" y="807282"/>
            <a:ext cx="2506639" cy="3154710"/>
            <a:chOff x="3182204" y="197938"/>
            <a:chExt cx="2506638" cy="31547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71A9BA19-3381-4714-96FB-FEA68722E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82204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4" name="TextBox 3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88DEDA3B-6192-4F45-BBAB-F23D8C9C8ACB}"/>
                </a:ext>
              </a:extLst>
            </p:cNvPr>
            <p:cNvSpPr txBox="1"/>
            <p:nvPr/>
          </p:nvSpPr>
          <p:spPr>
            <a:xfrm>
              <a:off x="3725839" y="197938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en-US" sz="19900" b="1" dirty="0">
                  <a:ln/>
                  <a:solidFill>
                    <a:srgbClr val="FFC000"/>
                  </a:solidFill>
                </a:rPr>
                <a:t>A</a:t>
              </a:r>
              <a:endParaRPr lang="en-IN" sz="19900" b="1" dirty="0">
                <a:ln/>
                <a:solidFill>
                  <a:srgbClr val="FFC000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BE07E3B6-00BB-4F51-BA2F-FF5A628A6039}"/>
              </a:ext>
            </a:extLst>
          </p:cNvPr>
          <p:cNvGrpSpPr/>
          <p:nvPr/>
        </p:nvGrpSpPr>
        <p:grpSpPr>
          <a:xfrm>
            <a:off x="3834670" y="2780318"/>
            <a:ext cx="2506639" cy="3154710"/>
            <a:chOff x="7633649" y="191212"/>
            <a:chExt cx="2506638" cy="315471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8AA8E792-D2AB-4BAE-8C3B-91228239E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33649" y="640398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9" name="TextBox 8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02862504-B0FD-41B8-9E71-79E920185D43}"/>
                </a:ext>
              </a:extLst>
            </p:cNvPr>
            <p:cNvSpPr txBox="1"/>
            <p:nvPr/>
          </p:nvSpPr>
          <p:spPr>
            <a:xfrm>
              <a:off x="8122694" y="19121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chemeClr val="accent4"/>
                  </a:solidFill>
                </a:defRPr>
              </a:lvl1pPr>
            </a:lstStyle>
            <a:p>
              <a:r>
                <a:rPr lang="en-US" dirty="0">
                  <a:solidFill>
                    <a:srgbClr val="FFC000"/>
                  </a:solidFill>
                </a:rPr>
                <a:t>B</a:t>
              </a:r>
              <a:endParaRPr lang="en-IN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40B0D2F4-0733-4358-8C35-7F686C97B2CD}"/>
              </a:ext>
            </a:extLst>
          </p:cNvPr>
          <p:cNvGrpSpPr/>
          <p:nvPr/>
        </p:nvGrpSpPr>
        <p:grpSpPr>
          <a:xfrm>
            <a:off x="5870658" y="807282"/>
            <a:ext cx="2506639" cy="3154710"/>
            <a:chOff x="3129888" y="3505353"/>
            <a:chExt cx="2506638" cy="315471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378EC987-8E19-488E-B5B2-7A3BE6D32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29888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0" name="TextBox 9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xmlns="" id="{8FAABCD7-90D2-48A4-9357-2649B607554F}"/>
                </a:ext>
              </a:extLst>
            </p:cNvPr>
            <p:cNvSpPr txBox="1"/>
            <p:nvPr/>
          </p:nvSpPr>
          <p:spPr>
            <a:xfrm>
              <a:off x="3416491" y="3505353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C</a:t>
              </a:r>
              <a:endParaRPr lang="en-IN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E69EB1A-C5C4-4ED2-8A02-AF7DD00BE581}"/>
              </a:ext>
            </a:extLst>
          </p:cNvPr>
          <p:cNvGrpSpPr/>
          <p:nvPr/>
        </p:nvGrpSpPr>
        <p:grpSpPr>
          <a:xfrm>
            <a:off x="8237562" y="2895600"/>
            <a:ext cx="2506639" cy="3154710"/>
            <a:chOff x="7786049" y="3549592"/>
            <a:chExt cx="2506638" cy="315471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2178D8A3-7C86-4E3E-87FE-7561111DC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86049" y="3918136"/>
              <a:ext cx="2506638" cy="22697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outerShdw blurRad="107950" dist="12700" dir="5400000" algn="ctr">
                <a:srgbClr val="000000"/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1" name="TextBox 10">
              <a:hlinkClick r:id="rId3" action="ppaction://hlinksldjump" highlightClick="1"/>
              <a:extLst>
                <a:ext uri="{FF2B5EF4-FFF2-40B4-BE49-F238E27FC236}">
                  <a16:creationId xmlns:a16="http://schemas.microsoft.com/office/drawing/2014/main" xmlns="" id="{6397247F-0A6D-4C1A-8117-190A0BC9D522}"/>
                </a:ext>
              </a:extLst>
            </p:cNvPr>
            <p:cNvSpPr txBox="1"/>
            <p:nvPr/>
          </p:nvSpPr>
          <p:spPr>
            <a:xfrm>
              <a:off x="8275094" y="3549592"/>
              <a:ext cx="1419367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>
              <a:defPPr>
                <a:defRPr lang="en-US"/>
              </a:defPPr>
              <a:lvl1pPr>
                <a:defRPr sz="19900" b="1">
                  <a:ln/>
                  <a:solidFill>
                    <a:srgbClr val="FFC000"/>
                  </a:solidFill>
                </a:defRPr>
              </a:lvl1pPr>
            </a:lstStyle>
            <a:p>
              <a:r>
                <a:rPr lang="en-US" dirty="0"/>
                <a:t>D</a:t>
              </a:r>
              <a:endParaRPr lang="en-IN" dirty="0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" t="14122" r="80532" b="5946"/>
          <a:stretch/>
        </p:blipFill>
        <p:spPr>
          <a:xfrm>
            <a:off x="232906" y="232907"/>
            <a:ext cx="1074747" cy="1233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85722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