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hi-I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dc1cbcd3ff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5" name="Google Shape;155;gdc1cbcd3ff_0_6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dc1cbcd3ff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2" name="Google Shape;162;gdc1cbcd3ff_0_7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dc1cbcd3ff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9" name="Google Shape;169;gdc1cbcd3ff_0_8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dc1cbcd3ff_0_9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" name="Google Shape;176;gdc1cbcd3ff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7" name="Google Shape;177;gdc1cbcd3ff_0_9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dc1cbcd3ff_0_10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6" name="Google Shape;186;gdc1cbcd3ff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7" name="Google Shape;187;gdc1cbcd3ff_0_10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dc1cbcd3ff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4" name="Google Shape;194;gdc1cbcd3ff_0_1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dc1cbcd3ff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1" name="Google Shape;201;gdc1cbcd3ff_0_1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dc1cbcd3ff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8" name="Google Shape;208;gdc1cbcd3ff_0_1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dc1cbcd3ff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5" name="Google Shape;215;gdc1cbcd3ff_0_1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dc1cbcd3ff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2" name="Google Shape;222;gdc1cbcd3ff_0_1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6" name="Google Shape;96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dc1cbcd3ff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9" name="Google Shape;229;gdc1cbcd3ff_0_15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dc1cbcd3ff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6" name="Google Shape;236;gdc1cbcd3ff_0_15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dc1cbcd3ff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3" name="Google Shape;243;gdc1cbcd3ff_0_16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dc1cbcd3ff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3" name="Google Shape;103;gdc1cbcd3ff_0_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dc1cbcd3ff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0" name="Google Shape;110;gdc1cbcd3ff_0_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dc1cbcd3ff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7" name="Google Shape;117;gdc1cbcd3ff_0_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dc1cbcd3ff_0_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" name="Google Shape;124;gdc1cbcd3ff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5" name="Google Shape;125;gdc1cbcd3ff_0_3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dc1cbcd3ff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4" name="Google Shape;134;gdc1cbcd3ff_0_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dc1cbcd3ff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1" name="Google Shape;141;gdc1cbcd3ff_0_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dc1cbcd3ff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8" name="Google Shape;148;gdc1cbcd3ff_0_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62626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Relationship Id="rId4" Type="http://schemas.openxmlformats.org/officeDocument/2006/relationships/image" Target="../media/image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Relationship Id="rId4" Type="http://schemas.openxmlformats.org/officeDocument/2006/relationships/image" Target="../media/image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90" name="Google Shape;90;p13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20275" y="-12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49803"/>
              </a:srgbClr>
            </a:outerShdw>
          </a:effectLst>
        </p:spPr>
      </p:pic>
      <p:sp>
        <p:nvSpPr>
          <p:cNvPr id="93" name="Google Shape;93;p13"/>
          <p:cNvSpPr txBox="1"/>
          <p:nvPr/>
        </p:nvSpPr>
        <p:spPr>
          <a:xfrm>
            <a:off x="1393650" y="5532950"/>
            <a:ext cx="6356700" cy="9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4100">
                <a:solidFill>
                  <a:srgbClr val="FF00FF"/>
                </a:solidFill>
                <a:latin typeface="Calibri"/>
                <a:ea typeface="Calibri"/>
                <a:cs typeface="Calibri"/>
                <a:sym typeface="Calibri"/>
              </a:rPr>
              <a:t> Numbers Ka Rahasya…..</a:t>
            </a:r>
            <a:endParaRPr b="1" sz="4100">
              <a:solidFill>
                <a:srgbClr val="FF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B8B7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22"/>
          <p:cNvPicPr preferRelativeResize="0"/>
          <p:nvPr/>
        </p:nvPicPr>
        <p:blipFill rotWithShape="1">
          <a:blip r:embed="rId3">
            <a:alphaModFix/>
          </a:blip>
          <a:srcRect b="9657" l="0" r="0" t="0"/>
          <a:stretch/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49800"/>
              </a:srgbClr>
            </a:outerShdw>
          </a:effectLst>
        </p:spPr>
      </p:pic>
      <p:sp>
        <p:nvSpPr>
          <p:cNvPr id="159" name="Google Shape;159;p22"/>
          <p:cNvSpPr txBox="1"/>
          <p:nvPr/>
        </p:nvSpPr>
        <p:spPr>
          <a:xfrm>
            <a:off x="232775" y="2110575"/>
            <a:ext cx="88275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i-IN" sz="9600">
                <a:latin typeface="Calibri"/>
                <a:ea typeface="Calibri"/>
                <a:cs typeface="Calibri"/>
                <a:sym typeface="Calibri"/>
              </a:rPr>
              <a:t>मूलगुण- अनंत चतुष्टय=?</a:t>
            </a:r>
            <a:endParaRPr sz="9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B8B7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23"/>
          <p:cNvPicPr preferRelativeResize="0"/>
          <p:nvPr/>
        </p:nvPicPr>
        <p:blipFill rotWithShape="1">
          <a:blip r:embed="rId3">
            <a:alphaModFix/>
          </a:blip>
          <a:srcRect b="9657" l="0" r="0" t="0"/>
          <a:stretch/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49800"/>
              </a:srgbClr>
            </a:outerShdw>
          </a:effectLst>
        </p:spPr>
      </p:pic>
      <p:sp>
        <p:nvSpPr>
          <p:cNvPr id="166" name="Google Shape;166;p23"/>
          <p:cNvSpPr txBox="1"/>
          <p:nvPr/>
        </p:nvSpPr>
        <p:spPr>
          <a:xfrm>
            <a:off x="232775" y="2110575"/>
            <a:ext cx="88275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i-IN" sz="9600">
                <a:latin typeface="Calibri"/>
                <a:ea typeface="Calibri"/>
                <a:cs typeface="Calibri"/>
                <a:sym typeface="Calibri"/>
              </a:rPr>
              <a:t>2+?= इंद्रियां</a:t>
            </a:r>
            <a:endParaRPr sz="9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B8B7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24"/>
          <p:cNvPicPr preferRelativeResize="0"/>
          <p:nvPr/>
        </p:nvPicPr>
        <p:blipFill rotWithShape="1">
          <a:blip r:embed="rId3">
            <a:alphaModFix/>
          </a:blip>
          <a:srcRect b="9657" l="0" r="0" t="0"/>
          <a:stretch/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49800"/>
              </a:srgbClr>
            </a:outerShdw>
          </a:effectLst>
        </p:spPr>
      </p:pic>
      <p:sp>
        <p:nvSpPr>
          <p:cNvPr id="173" name="Google Shape;173;p24"/>
          <p:cNvSpPr txBox="1"/>
          <p:nvPr/>
        </p:nvSpPr>
        <p:spPr>
          <a:xfrm>
            <a:off x="232775" y="2110575"/>
            <a:ext cx="88275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i-IN" sz="9600">
                <a:latin typeface="Calibri"/>
                <a:ea typeface="Calibri"/>
                <a:cs typeface="Calibri"/>
                <a:sym typeface="Calibri"/>
              </a:rPr>
              <a:t>इंद्रियां+तत्व-द्रव्य-पाप=???</a:t>
            </a:r>
            <a:endParaRPr sz="9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17950"/>
            <a:ext cx="9144000" cy="697595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81" name="Google Shape;181;p25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82" name="Google Shape;182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20275" y="-12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49800"/>
              </a:srgbClr>
            </a:outerShdw>
          </a:effectLst>
        </p:spPr>
      </p:pic>
      <p:sp>
        <p:nvSpPr>
          <p:cNvPr id="183" name="Google Shape;183;p25"/>
          <p:cNvSpPr txBox="1"/>
          <p:nvPr/>
        </p:nvSpPr>
        <p:spPr>
          <a:xfrm>
            <a:off x="1393650" y="5532950"/>
            <a:ext cx="6356700" cy="9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4100">
                <a:solidFill>
                  <a:srgbClr val="FF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hi-IN" sz="4100">
                <a:solidFill>
                  <a:srgbClr val="FF00FF"/>
                </a:solidFill>
                <a:latin typeface="Calibri"/>
                <a:ea typeface="Calibri"/>
                <a:cs typeface="Calibri"/>
                <a:sym typeface="Calibri"/>
              </a:rPr>
              <a:t>हाँ का न, ना का हाँ</a:t>
            </a:r>
            <a:endParaRPr b="1" sz="4100">
              <a:solidFill>
                <a:srgbClr val="FF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20275" y="-12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49800"/>
              </a:srgbClr>
            </a:outerShdw>
          </a:effectLst>
        </p:spPr>
      </p:pic>
      <p:sp>
        <p:nvSpPr>
          <p:cNvPr id="191" name="Google Shape;191;p26"/>
          <p:cNvSpPr txBox="1"/>
          <p:nvPr/>
        </p:nvSpPr>
        <p:spPr>
          <a:xfrm>
            <a:off x="1178775" y="6034325"/>
            <a:ext cx="6356700" cy="9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4100">
                <a:solidFill>
                  <a:srgbClr val="FF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hi-IN" sz="4100">
                <a:solidFill>
                  <a:srgbClr val="FF00FF"/>
                </a:solidFill>
                <a:latin typeface="Calibri"/>
                <a:ea typeface="Calibri"/>
                <a:cs typeface="Calibri"/>
                <a:sym typeface="Calibri"/>
              </a:rPr>
              <a:t> छोटू को बड़ा करो</a:t>
            </a:r>
            <a:endParaRPr b="1" sz="4100">
              <a:solidFill>
                <a:srgbClr val="FF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B8B7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27"/>
          <p:cNvPicPr preferRelativeResize="0"/>
          <p:nvPr/>
        </p:nvPicPr>
        <p:blipFill rotWithShape="1">
          <a:blip r:embed="rId3">
            <a:alphaModFix/>
          </a:blip>
          <a:srcRect b="9657" l="0" r="0" t="0"/>
          <a:stretch/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49800"/>
              </a:srgbClr>
            </a:outerShdw>
          </a:effectLst>
        </p:spPr>
      </p:pic>
      <p:sp>
        <p:nvSpPr>
          <p:cNvPr id="198" name="Google Shape;198;p27"/>
          <p:cNvSpPr txBox="1"/>
          <p:nvPr/>
        </p:nvSpPr>
        <p:spPr>
          <a:xfrm>
            <a:off x="232775" y="2110575"/>
            <a:ext cx="88275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i-IN" sz="9600">
                <a:latin typeface="Calibri"/>
                <a:ea typeface="Calibri"/>
                <a:cs typeface="Calibri"/>
                <a:sym typeface="Calibri"/>
              </a:rPr>
              <a:t>हिं झू चो कु प</a:t>
            </a:r>
            <a:endParaRPr sz="9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B8B7"/>
        </a:soli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28"/>
          <p:cNvPicPr preferRelativeResize="0"/>
          <p:nvPr/>
        </p:nvPicPr>
        <p:blipFill rotWithShape="1">
          <a:blip r:embed="rId3">
            <a:alphaModFix/>
          </a:blip>
          <a:srcRect b="9657" l="0" r="0" t="0"/>
          <a:stretch/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49800"/>
              </a:srgbClr>
            </a:outerShdw>
          </a:effectLst>
        </p:spPr>
      </p:pic>
      <p:sp>
        <p:nvSpPr>
          <p:cNvPr id="205" name="Google Shape;205;p28"/>
          <p:cNvSpPr txBox="1"/>
          <p:nvPr/>
        </p:nvSpPr>
        <p:spPr>
          <a:xfrm>
            <a:off x="232775" y="2110575"/>
            <a:ext cx="88275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i-IN" sz="9600">
                <a:latin typeface="Calibri"/>
                <a:ea typeface="Calibri"/>
                <a:cs typeface="Calibri"/>
                <a:sym typeface="Calibri"/>
              </a:rPr>
              <a:t>स्प र घ्रा च क</a:t>
            </a:r>
            <a:endParaRPr sz="9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B8B7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29"/>
          <p:cNvPicPr preferRelativeResize="0"/>
          <p:nvPr/>
        </p:nvPicPr>
        <p:blipFill rotWithShape="1">
          <a:blip r:embed="rId3">
            <a:alphaModFix/>
          </a:blip>
          <a:srcRect b="9657" l="0" r="0" t="0"/>
          <a:stretch/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49800"/>
              </a:srgbClr>
            </a:outerShdw>
          </a:effectLst>
        </p:spPr>
      </p:pic>
      <p:sp>
        <p:nvSpPr>
          <p:cNvPr id="212" name="Google Shape;212;p29"/>
          <p:cNvSpPr txBox="1"/>
          <p:nvPr/>
        </p:nvSpPr>
        <p:spPr>
          <a:xfrm>
            <a:off x="232775" y="2110575"/>
            <a:ext cx="88275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i-IN" sz="9600">
                <a:latin typeface="Calibri"/>
                <a:ea typeface="Calibri"/>
                <a:cs typeface="Calibri"/>
                <a:sym typeface="Calibri"/>
              </a:rPr>
              <a:t>अ सि आ उ सा</a:t>
            </a:r>
            <a:endParaRPr sz="9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B8B7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30"/>
          <p:cNvPicPr preferRelativeResize="0"/>
          <p:nvPr/>
        </p:nvPicPr>
        <p:blipFill rotWithShape="1">
          <a:blip r:embed="rId3">
            <a:alphaModFix/>
          </a:blip>
          <a:srcRect b="9657" l="0" r="0" t="0"/>
          <a:stretch/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49800"/>
              </a:srgbClr>
            </a:outerShdw>
          </a:effectLst>
        </p:spPr>
      </p:pic>
      <p:sp>
        <p:nvSpPr>
          <p:cNvPr id="219" name="Google Shape;219;p30"/>
          <p:cNvSpPr txBox="1"/>
          <p:nvPr/>
        </p:nvSpPr>
        <p:spPr>
          <a:xfrm>
            <a:off x="232775" y="2110575"/>
            <a:ext cx="88275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i-IN" sz="9600">
                <a:latin typeface="Calibri"/>
                <a:ea typeface="Calibri"/>
                <a:cs typeface="Calibri"/>
                <a:sym typeface="Calibri"/>
              </a:rPr>
              <a:t>म म म</a:t>
            </a:r>
            <a:endParaRPr sz="9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B8B7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31"/>
          <p:cNvPicPr preferRelativeResize="0"/>
          <p:nvPr/>
        </p:nvPicPr>
        <p:blipFill rotWithShape="1">
          <a:blip r:embed="rId3">
            <a:alphaModFix/>
          </a:blip>
          <a:srcRect b="9657" l="0" r="0" t="0"/>
          <a:stretch/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49800"/>
              </a:srgbClr>
            </a:outerShdw>
          </a:effectLst>
        </p:spPr>
      </p:pic>
      <p:sp>
        <p:nvSpPr>
          <p:cNvPr id="226" name="Google Shape;226;p31"/>
          <p:cNvSpPr txBox="1"/>
          <p:nvPr/>
        </p:nvSpPr>
        <p:spPr>
          <a:xfrm>
            <a:off x="232775" y="2110575"/>
            <a:ext cx="88275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i-IN" sz="9600">
                <a:latin typeface="Calibri"/>
                <a:ea typeface="Calibri"/>
                <a:cs typeface="Calibri"/>
                <a:sym typeface="Calibri"/>
              </a:rPr>
              <a:t>ब पी ऊ क पा</a:t>
            </a:r>
            <a:endParaRPr sz="9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B8B7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4"/>
          <p:cNvPicPr preferRelativeResize="0"/>
          <p:nvPr/>
        </p:nvPicPr>
        <p:blipFill rotWithShape="1">
          <a:blip r:embed="rId3">
            <a:alphaModFix/>
          </a:blip>
          <a:srcRect b="9656" l="0" r="0" t="0"/>
          <a:stretch/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49803"/>
              </a:srgbClr>
            </a:outerShdw>
          </a:effectLst>
        </p:spPr>
      </p:pic>
      <p:sp>
        <p:nvSpPr>
          <p:cNvPr id="100" name="Google Shape;100;p14"/>
          <p:cNvSpPr txBox="1"/>
          <p:nvPr/>
        </p:nvSpPr>
        <p:spPr>
          <a:xfrm>
            <a:off x="1822050" y="2182200"/>
            <a:ext cx="5499900" cy="24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i-IN" sz="15000">
                <a:latin typeface="Calibri"/>
                <a:ea typeface="Calibri"/>
                <a:cs typeface="Calibri"/>
                <a:sym typeface="Calibri"/>
              </a:rPr>
              <a:t>4</a:t>
            </a:r>
            <a:endParaRPr sz="15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B8B7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32"/>
          <p:cNvPicPr preferRelativeResize="0"/>
          <p:nvPr/>
        </p:nvPicPr>
        <p:blipFill rotWithShape="1">
          <a:blip r:embed="rId3">
            <a:alphaModFix/>
          </a:blip>
          <a:srcRect b="9657" l="0" r="0" t="0"/>
          <a:stretch/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49800"/>
              </a:srgbClr>
            </a:outerShdw>
          </a:effectLst>
        </p:spPr>
      </p:pic>
      <p:sp>
        <p:nvSpPr>
          <p:cNvPr id="233" name="Google Shape;233;p32"/>
          <p:cNvSpPr txBox="1"/>
          <p:nvPr/>
        </p:nvSpPr>
        <p:spPr>
          <a:xfrm>
            <a:off x="232775" y="2110575"/>
            <a:ext cx="88275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i-IN" sz="9600">
                <a:latin typeface="Calibri"/>
                <a:ea typeface="Calibri"/>
                <a:cs typeface="Calibri"/>
                <a:sym typeface="Calibri"/>
              </a:rPr>
              <a:t>जी अजी आ ब सं नि मो</a:t>
            </a:r>
            <a:endParaRPr sz="9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B8B7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33"/>
          <p:cNvPicPr preferRelativeResize="0"/>
          <p:nvPr/>
        </p:nvPicPr>
        <p:blipFill rotWithShape="1">
          <a:blip r:embed="rId3">
            <a:alphaModFix/>
          </a:blip>
          <a:srcRect b="9657" l="0" r="0" t="0"/>
          <a:stretch/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49800"/>
              </a:srgbClr>
            </a:outerShdw>
          </a:effectLst>
        </p:spPr>
      </p:pic>
      <p:sp>
        <p:nvSpPr>
          <p:cNvPr id="240" name="Google Shape;240;p33"/>
          <p:cNvSpPr txBox="1"/>
          <p:nvPr/>
        </p:nvSpPr>
        <p:spPr>
          <a:xfrm>
            <a:off x="232775" y="2110575"/>
            <a:ext cx="88275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i-IN" sz="9600">
                <a:latin typeface="Calibri"/>
                <a:ea typeface="Calibri"/>
                <a:cs typeface="Calibri"/>
                <a:sym typeface="Calibri"/>
              </a:rPr>
              <a:t>जी पु ध अध आ का</a:t>
            </a:r>
            <a:endParaRPr sz="9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B8B7"/>
        </a:solidFill>
      </p:bgPr>
    </p:bg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34"/>
          <p:cNvPicPr preferRelativeResize="0"/>
          <p:nvPr/>
        </p:nvPicPr>
        <p:blipFill rotWithShape="1">
          <a:blip r:embed="rId3">
            <a:alphaModFix/>
          </a:blip>
          <a:srcRect b="9657" l="0" r="0" t="0"/>
          <a:stretch/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49800"/>
              </a:srgbClr>
            </a:outerShdw>
          </a:effectLst>
        </p:spPr>
      </p:pic>
      <p:sp>
        <p:nvSpPr>
          <p:cNvPr id="247" name="Google Shape;247;p34"/>
          <p:cNvSpPr txBox="1"/>
          <p:nvPr/>
        </p:nvSpPr>
        <p:spPr>
          <a:xfrm>
            <a:off x="232775" y="2110575"/>
            <a:ext cx="88275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i-IN" sz="9600">
                <a:latin typeface="Calibri"/>
                <a:ea typeface="Calibri"/>
                <a:cs typeface="Calibri"/>
                <a:sym typeface="Calibri"/>
              </a:rPr>
              <a:t>त्र बहु अनु न अनि</a:t>
            </a:r>
            <a:endParaRPr sz="9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B8B7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/>
          <p:cNvPicPr preferRelativeResize="0"/>
          <p:nvPr/>
        </p:nvPicPr>
        <p:blipFill rotWithShape="1">
          <a:blip r:embed="rId3">
            <a:alphaModFix/>
          </a:blip>
          <a:srcRect b="9657" l="0" r="0" t="0"/>
          <a:stretch/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49800"/>
              </a:srgbClr>
            </a:outerShdw>
          </a:effectLst>
        </p:spPr>
      </p:pic>
      <p:sp>
        <p:nvSpPr>
          <p:cNvPr id="107" name="Google Shape;107;p15"/>
          <p:cNvSpPr txBox="1"/>
          <p:nvPr/>
        </p:nvSpPr>
        <p:spPr>
          <a:xfrm>
            <a:off x="1822050" y="2182200"/>
            <a:ext cx="5499900" cy="24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i-IN" sz="15000">
                <a:latin typeface="Calibri"/>
                <a:ea typeface="Calibri"/>
                <a:cs typeface="Calibri"/>
                <a:sym typeface="Calibri"/>
              </a:rPr>
              <a:t>5</a:t>
            </a:r>
            <a:endParaRPr sz="15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B8B7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16"/>
          <p:cNvPicPr preferRelativeResize="0"/>
          <p:nvPr/>
        </p:nvPicPr>
        <p:blipFill rotWithShape="1">
          <a:blip r:embed="rId3">
            <a:alphaModFix/>
          </a:blip>
          <a:srcRect b="9657" l="0" r="0" t="0"/>
          <a:stretch/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49800"/>
              </a:srgbClr>
            </a:outerShdw>
          </a:effectLst>
        </p:spPr>
      </p:pic>
      <p:sp>
        <p:nvSpPr>
          <p:cNvPr id="114" name="Google Shape;114;p16"/>
          <p:cNvSpPr txBox="1"/>
          <p:nvPr/>
        </p:nvSpPr>
        <p:spPr>
          <a:xfrm>
            <a:off x="1822050" y="2182200"/>
            <a:ext cx="5499900" cy="24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i-IN" sz="15000">
                <a:latin typeface="Calibri"/>
                <a:ea typeface="Calibri"/>
                <a:cs typeface="Calibri"/>
                <a:sym typeface="Calibri"/>
              </a:rPr>
              <a:t>3</a:t>
            </a:r>
            <a:endParaRPr sz="15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B8B7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7"/>
          <p:cNvPicPr preferRelativeResize="0"/>
          <p:nvPr/>
        </p:nvPicPr>
        <p:blipFill rotWithShape="1">
          <a:blip r:embed="rId3">
            <a:alphaModFix/>
          </a:blip>
          <a:srcRect b="9657" l="0" r="0" t="0"/>
          <a:stretch/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49800"/>
              </a:srgbClr>
            </a:outerShdw>
          </a:effectLst>
        </p:spPr>
      </p:pic>
      <p:sp>
        <p:nvSpPr>
          <p:cNvPr id="121" name="Google Shape;121;p17"/>
          <p:cNvSpPr txBox="1"/>
          <p:nvPr/>
        </p:nvSpPr>
        <p:spPr>
          <a:xfrm>
            <a:off x="1822050" y="2182200"/>
            <a:ext cx="5499900" cy="24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i-IN" sz="15000">
                <a:latin typeface="Calibri"/>
                <a:ea typeface="Calibri"/>
                <a:cs typeface="Calibri"/>
                <a:sym typeface="Calibri"/>
              </a:rPr>
              <a:t>2</a:t>
            </a:r>
            <a:endParaRPr sz="15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18"/>
          <p:cNvPicPr preferRelativeResize="0"/>
          <p:nvPr/>
        </p:nvPicPr>
        <p:blipFill rotWithShape="1">
          <a:blip r:embed="rId3">
            <a:alphaModFix/>
          </a:blip>
          <a:srcRect b="7080" l="0" r="911" t="0"/>
          <a:stretch/>
        </p:blipFill>
        <p:spPr>
          <a:xfrm>
            <a:off x="-71625" y="0"/>
            <a:ext cx="92156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29" name="Google Shape;129;p18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30" name="Google Shape;130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20275" y="-12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49800"/>
              </a:srgbClr>
            </a:outerShdw>
          </a:effectLst>
        </p:spPr>
      </p:pic>
      <p:sp>
        <p:nvSpPr>
          <p:cNvPr id="131" name="Google Shape;131;p18"/>
          <p:cNvSpPr txBox="1"/>
          <p:nvPr/>
        </p:nvSpPr>
        <p:spPr>
          <a:xfrm>
            <a:off x="1393650" y="5532950"/>
            <a:ext cx="6356700" cy="9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4100">
                <a:solidFill>
                  <a:srgbClr val="FF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hi-IN" sz="4100">
                <a:solidFill>
                  <a:srgbClr val="FF00FF"/>
                </a:solidFill>
                <a:latin typeface="Calibri"/>
                <a:ea typeface="Calibri"/>
                <a:cs typeface="Calibri"/>
                <a:sym typeface="Calibri"/>
              </a:rPr>
              <a:t>Dimaag lagaao</a:t>
            </a:r>
            <a:r>
              <a:rPr b="1" lang="hi-IN" sz="4100">
                <a:solidFill>
                  <a:srgbClr val="FF00FF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b="1" sz="4100">
              <a:solidFill>
                <a:srgbClr val="FF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B8B7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19"/>
          <p:cNvPicPr preferRelativeResize="0"/>
          <p:nvPr/>
        </p:nvPicPr>
        <p:blipFill rotWithShape="1">
          <a:blip r:embed="rId3">
            <a:alphaModFix/>
          </a:blip>
          <a:srcRect b="9657" l="0" r="0" t="0"/>
          <a:stretch/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49800"/>
              </a:srgbClr>
            </a:outerShdw>
          </a:effectLst>
        </p:spPr>
      </p:pic>
      <p:sp>
        <p:nvSpPr>
          <p:cNvPr id="138" name="Google Shape;138;p19"/>
          <p:cNvSpPr txBox="1"/>
          <p:nvPr/>
        </p:nvSpPr>
        <p:spPr>
          <a:xfrm>
            <a:off x="1038550" y="2038950"/>
            <a:ext cx="73218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i-IN" sz="9600">
                <a:latin typeface="Calibri"/>
                <a:ea typeface="Calibri"/>
                <a:cs typeface="Calibri"/>
                <a:sym typeface="Calibri"/>
              </a:rPr>
              <a:t>पाप-रत्नत्रय+2=?</a:t>
            </a:r>
            <a:endParaRPr sz="9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B8B7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0"/>
          <p:cNvPicPr preferRelativeResize="0"/>
          <p:nvPr/>
        </p:nvPicPr>
        <p:blipFill rotWithShape="1">
          <a:blip r:embed="rId3">
            <a:alphaModFix/>
          </a:blip>
          <a:srcRect b="9657" l="0" r="0" t="0"/>
          <a:stretch/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49800"/>
              </a:srgbClr>
            </a:outerShdw>
          </a:effectLst>
        </p:spPr>
      </p:pic>
      <p:sp>
        <p:nvSpPr>
          <p:cNvPr id="145" name="Google Shape;145;p20"/>
          <p:cNvSpPr txBox="1"/>
          <p:nvPr/>
        </p:nvSpPr>
        <p:spPr>
          <a:xfrm>
            <a:off x="232775" y="2110575"/>
            <a:ext cx="88275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i-IN" sz="9600">
                <a:latin typeface="Calibri"/>
                <a:ea typeface="Calibri"/>
                <a:cs typeface="Calibri"/>
                <a:sym typeface="Calibri"/>
              </a:rPr>
              <a:t>परमेष्ठी+2-कषाय=?</a:t>
            </a:r>
            <a:endParaRPr sz="9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B8B7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1"/>
          <p:cNvPicPr preferRelativeResize="0"/>
          <p:nvPr/>
        </p:nvPicPr>
        <p:blipFill rotWithShape="1">
          <a:blip r:embed="rId3">
            <a:alphaModFix/>
          </a:blip>
          <a:srcRect b="9657" l="0" r="0" t="0"/>
          <a:stretch/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49800"/>
              </a:srgbClr>
            </a:outerShdw>
          </a:effectLst>
        </p:spPr>
      </p:pic>
      <p:sp>
        <p:nvSpPr>
          <p:cNvPr id="152" name="Google Shape;152;p21"/>
          <p:cNvSpPr txBox="1"/>
          <p:nvPr/>
        </p:nvSpPr>
        <p:spPr>
          <a:xfrm>
            <a:off x="232775" y="2110575"/>
            <a:ext cx="88275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i-IN" sz="9600">
                <a:latin typeface="Calibri"/>
                <a:ea typeface="Calibri"/>
                <a:cs typeface="Calibri"/>
                <a:sym typeface="Calibri"/>
              </a:rPr>
              <a:t>10- ?= द्रव्य</a:t>
            </a:r>
            <a:endParaRPr sz="9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