
<file path=[Content_Types].xml><?xml version="1.0" encoding="utf-8"?>
<Types xmlns="http://schemas.openxmlformats.org/package/2006/content-types">
  <Default ContentType="image/jpeg" Extension="jpg"/>
  <Default ContentType="image/gif" Extension="gif"/>
  <Default ContentType="application/xml" Extension="xml"/>
  <Default ContentType="image/png" Extension="png"/>
  <Default ContentType="image/jpeg" Extension="jpeg"/>
  <Default ContentType="audio/wav" Extension="wav"/>
  <Default ContentType="application/vnd.openxmlformats-package.relationships+xml" Extension="rels"/>
  <Override ContentType="application/vnd.openxmlformats-officedocument.presentationml.slideMaster+xml" PartName="/ppt/slideMasters/slideMaster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7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presentation.main+xml" PartName="/ppt/presentation.xml"/>
  <Override ContentType="application/vnd.openxmlformats-officedocument.presentationml.presProps+xml" PartName="/ppt/presProps2.xml"/>
  <Override ContentType="application/vnd.openxmlformats-officedocument.theme+xml" PartName="/ppt/theme/theme1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</p:sldIdLst>
  <p:sldSz cy="6858000" cx="12192000"/>
  <p:notesSz cx="6858000" cy="9144000"/>
  <p:defaultTextStyle>
    <a:defPPr lvl="0">
      <a:defRPr lang="en-US"/>
    </a:defPPr>
    <a:lvl1pPr defTabSz="914400" eaLnBrk="1" hangingPunct="1" latinLnBrk="0" lvl="0" marL="0" rtl="0" algn="l">
      <a:defRPr kern="1200" sz="1800">
        <a:solidFill>
          <a:schemeClr val="tx1"/>
        </a:solidFill>
        <a:latin typeface="+mn-lt"/>
        <a:ea typeface="+mn-ea"/>
        <a:cs typeface="+mn-cs"/>
      </a:defRPr>
    </a:lvl1pPr>
    <a:lvl2pPr defTabSz="914400" eaLnBrk="1" hangingPunct="1" latinLnBrk="0" lvl="1" marL="457200" rtl="0" algn="l">
      <a:defRPr kern="1200" sz="1800">
        <a:solidFill>
          <a:schemeClr val="tx1"/>
        </a:solidFill>
        <a:latin typeface="+mn-lt"/>
        <a:ea typeface="+mn-ea"/>
        <a:cs typeface="+mn-cs"/>
      </a:defRPr>
    </a:lvl2pPr>
    <a:lvl3pPr defTabSz="914400" eaLnBrk="1" hangingPunct="1" latinLnBrk="0" lvl="2" marL="914400" rtl="0" algn="l">
      <a:defRPr kern="1200" sz="1800">
        <a:solidFill>
          <a:schemeClr val="tx1"/>
        </a:solidFill>
        <a:latin typeface="+mn-lt"/>
        <a:ea typeface="+mn-ea"/>
        <a:cs typeface="+mn-cs"/>
      </a:defRPr>
    </a:lvl3pPr>
    <a:lvl4pPr defTabSz="914400" eaLnBrk="1" hangingPunct="1" latinLnBrk="0" lvl="3" marL="1371600" rtl="0" algn="l">
      <a:defRPr kern="1200" sz="1800">
        <a:solidFill>
          <a:schemeClr val="tx1"/>
        </a:solidFill>
        <a:latin typeface="+mn-lt"/>
        <a:ea typeface="+mn-ea"/>
        <a:cs typeface="+mn-cs"/>
      </a:defRPr>
    </a:lvl4pPr>
    <a:lvl5pPr defTabSz="914400" eaLnBrk="1" hangingPunct="1" latinLnBrk="0" lvl="4" marL="1828800" rtl="0" algn="l">
      <a:defRPr kern="1200" sz="1800">
        <a:solidFill>
          <a:schemeClr val="tx1"/>
        </a:solidFill>
        <a:latin typeface="+mn-lt"/>
        <a:ea typeface="+mn-ea"/>
        <a:cs typeface="+mn-cs"/>
      </a:defRPr>
    </a:lvl5pPr>
    <a:lvl6pPr defTabSz="914400" eaLnBrk="1" hangingPunct="1" latinLnBrk="0" lvl="5" marL="2286000" rtl="0" algn="l">
      <a:defRPr kern="1200" sz="1800">
        <a:solidFill>
          <a:schemeClr val="tx1"/>
        </a:solidFill>
        <a:latin typeface="+mn-lt"/>
        <a:ea typeface="+mn-ea"/>
        <a:cs typeface="+mn-cs"/>
      </a:defRPr>
    </a:lvl6pPr>
    <a:lvl7pPr defTabSz="914400" eaLnBrk="1" hangingPunct="1" latinLnBrk="0" lvl="6" marL="2743200" rtl="0" algn="l">
      <a:defRPr kern="1200" sz="1800">
        <a:solidFill>
          <a:schemeClr val="tx1"/>
        </a:solidFill>
        <a:latin typeface="+mn-lt"/>
        <a:ea typeface="+mn-ea"/>
        <a:cs typeface="+mn-cs"/>
      </a:defRPr>
    </a:lvl7pPr>
    <a:lvl8pPr defTabSz="914400" eaLnBrk="1" hangingPunct="1" latinLnBrk="0" lvl="7" marL="3200400" rtl="0" algn="l">
      <a:defRPr kern="1200" sz="1800">
        <a:solidFill>
          <a:schemeClr val="tx1"/>
        </a:solidFill>
        <a:latin typeface="+mn-lt"/>
        <a:ea typeface="+mn-ea"/>
        <a:cs typeface="+mn-cs"/>
      </a:defRPr>
    </a:lvl8pPr>
    <a:lvl9pPr defTabSz="914400" eaLnBrk="1" hangingPunct="1" latinLnBrk="0" lvl="8" marL="3657600" rtl="0" algn="l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2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7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1" Type="http://schemas.openxmlformats.org/officeDocument/2006/relationships/theme" Target="theme/theme1.xml"/><Relationship Id="rId2" Type="http://schemas.openxmlformats.org/officeDocument/2006/relationships/presProps" Target="presProps2.xml"/><Relationship Id="rId3" Type="http://schemas.openxmlformats.org/officeDocument/2006/relationships/slideMaster" Target="slideMasters/slide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29" Type="http://schemas.openxmlformats.org/officeDocument/2006/relationships/slide" Target="slides/slide26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11" Type="http://schemas.openxmlformats.org/officeDocument/2006/relationships/slide" Target="slides/slide8.xml"/><Relationship Id="rId33" Type="http://schemas.openxmlformats.org/officeDocument/2006/relationships/slide" Target="slides/slide30.xml"/><Relationship Id="rId10" Type="http://schemas.openxmlformats.org/officeDocument/2006/relationships/slide" Target="slides/slide7.xml"/><Relationship Id="rId32" Type="http://schemas.openxmlformats.org/officeDocument/2006/relationships/slide" Target="slides/slide29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34" Type="http://schemas.openxmlformats.org/officeDocument/2006/relationships/slide" Target="slides/slide31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9" Type="http://schemas.openxmlformats.org/officeDocument/2006/relationships/slide" Target="slides/slide16.xml"/><Relationship Id="rId18" Type="http://schemas.openxmlformats.org/officeDocument/2006/relationships/slide" Target="slides/slide1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0E4742-8BE7-4A6D-AECE-7F5BC851F8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EEDC0C-6091-4A6E-9613-25AD519840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ADC76A-DCB1-4690-BC5C-14B8D31E65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E1C15-3187-42B5-8338-F2B96FAFCE17}" type="datetimeFigureOut">
              <a:rPr lang="en-IN" smtClean="0"/>
              <a:t>04-03-2021</a:t>
            </a:fld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BA595B-9D4C-4367-92AA-BF0AA0D83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659E4C-39E2-4CEA-8078-EBBE6DA5F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4A8CB-A887-458C-8F26-0D653F6C24AE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007429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E0E758-401E-4011-9915-E3DFC203D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32D40C-4A41-4AE2-AA86-44C254EEB0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347128-3E40-4A22-9A36-ADAC732F3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E1C15-3187-42B5-8338-F2B96FAFCE17}" type="datetimeFigureOut">
              <a:rPr lang="en-IN" smtClean="0"/>
              <a:t>04-03-2021</a:t>
            </a:fld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FD3AA4-B6F5-4E33-9C4E-80EAA23E2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C314DB-1345-4C7F-A97C-AF58343F5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4A8CB-A887-458C-8F26-0D653F6C24AE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778666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F5FA0C7-EC74-4224-9169-212439A8DE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DB4FF1-D968-4A54-9C60-9512DEBAAF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78FFD3-68A4-4416-B26F-4AED8EB566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E1C15-3187-42B5-8338-F2B96FAFCE17}" type="datetimeFigureOut">
              <a:rPr lang="en-IN" smtClean="0"/>
              <a:t>04-03-2021</a:t>
            </a:fld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3A3C14-4ECE-4A7A-9FCB-BC7B4DB7A6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F4FDB9-4761-404C-BBF9-EE9A1AC01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4A8CB-A887-458C-8F26-0D653F6C24AE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81623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CF9680-D5B3-40B0-AF33-331A0C3F6A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A13E66-07F2-4E45-9E53-7C3C3A0694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07023B-4FAB-4BE4-B9F0-E84C16F7F1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E1C15-3187-42B5-8338-F2B96FAFCE17}" type="datetimeFigureOut">
              <a:rPr lang="en-IN" smtClean="0"/>
              <a:t>04-03-2021</a:t>
            </a:fld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A51543-8E51-4A2C-B07A-C667FBBD2E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BED991-BC37-4F7D-A594-A1D6F08367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4A8CB-A887-458C-8F26-0D653F6C24AE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221649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E6702E-6E4B-404E-800B-9EC2A5DAEC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77C3EF-7ECC-4913-AC60-4EFBC8F585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A88CA5-35D4-440C-9DCA-48F31C9420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E1C15-3187-42B5-8338-F2B96FAFCE17}" type="datetimeFigureOut">
              <a:rPr lang="en-IN" smtClean="0"/>
              <a:t>04-03-2021</a:t>
            </a:fld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2277C7-AC33-4B33-BA33-89955219A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649677-8AC7-4D80-8065-866377983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4A8CB-A887-458C-8F26-0D653F6C24AE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818948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09CDF9-E195-41DD-880D-3260589E8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256E75-705D-4738-B080-B1103E2AD2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35B0F0-BD5D-4A29-AC30-99A832C7DA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FFDA5F-D14C-40FC-A2E7-29B3B5CE8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E1C15-3187-42B5-8338-F2B96FAFCE17}" type="datetimeFigureOut">
              <a:rPr lang="en-IN" smtClean="0"/>
              <a:t>04-03-2021</a:t>
            </a:fld>
            <a:endParaRPr lang="en-IN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FB67E0-556C-49FF-8EB7-16C508C03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9BF7C6-AFFA-4FE8-A736-5F995BD4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4A8CB-A887-458C-8F26-0D653F6C24AE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503298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AB097-59AE-4FF0-9E6E-4A32BEBF2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55672A-8492-4DA3-89C8-16A645C793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CEFD51-5902-449F-8418-888769A2CA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3F792D-3894-4984-87B5-98E77C1961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CEF1500-87D8-4A32-A13A-E982D8871C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CE6E77-408F-4FF2-BE85-067E6AF922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E1C15-3187-42B5-8338-F2B96FAFCE17}" type="datetimeFigureOut">
              <a:rPr lang="en-IN" smtClean="0"/>
              <a:t>04-03-2021</a:t>
            </a:fld>
            <a:endParaRPr lang="en-IN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E465F20-FE1B-4D50-853A-AA363F334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3489CC5-74C7-4617-BEDC-AFF65E58C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4A8CB-A887-458C-8F26-0D653F6C24AE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288775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66ADAC-66F3-4781-B2AD-03C7EB9D7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5B7189-879E-470F-B156-DB8D26014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E1C15-3187-42B5-8338-F2B96FAFCE17}" type="datetimeFigureOut">
              <a:rPr lang="en-IN" smtClean="0"/>
              <a:t>04-03-2021</a:t>
            </a:fld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B1D40E-1FB6-4CF1-8A6A-EC7013CC8D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253F80-AE8F-459B-A49E-5E5020957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4A8CB-A887-458C-8F26-0D653F6C24AE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688080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7DA1A39-9E66-401A-8E9E-FCC9C54BC6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E1C15-3187-42B5-8338-F2B96FAFCE17}" type="datetimeFigureOut">
              <a:rPr lang="en-IN" smtClean="0"/>
              <a:t>04-03-2021</a:t>
            </a:fld>
            <a:endParaRPr lang="en-IN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91A437-05C9-4FFA-896F-8B432390E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B8702C-E8AF-442E-B5E4-0EF7A28A4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4A8CB-A887-458C-8F26-0D653F6C24AE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962151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ABD44B-4A62-4E21-B760-1A78A35D7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DE9ED-01A6-457A-AC73-C3BA85C1E7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F11F0A-EEED-4DDB-B264-2EA08C2A8E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734C03-4B64-4E75-85DF-13B1DEF78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E1C15-3187-42B5-8338-F2B96FAFCE17}" type="datetimeFigureOut">
              <a:rPr lang="en-IN" smtClean="0"/>
              <a:t>04-03-2021</a:t>
            </a:fld>
            <a:endParaRPr lang="en-IN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1F1644-5A8D-4763-BA9A-BD39CCFB1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2485C6-2C2F-4723-998C-F8727A8D3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4A8CB-A887-458C-8F26-0D653F6C24AE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42229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886B9-B174-4B93-8B92-2DBB4ABA0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66652FC-3022-4298-BE9A-83830587CA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F542FC-6E24-462D-8E69-56556150C3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B85158-BC0B-4A97-96DD-A2BD17A08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E1C15-3187-42B5-8338-F2B96FAFCE17}" type="datetimeFigureOut">
              <a:rPr lang="en-IN" smtClean="0"/>
              <a:t>04-03-2021</a:t>
            </a:fld>
            <a:endParaRPr lang="en-IN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61427D-9933-4183-AB15-CE74DC8324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81B23F-77F0-4175-AD5D-F6D0E236D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4A8CB-A887-458C-8F26-0D653F6C24AE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8529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CFB8B0A-0074-4B20-9C27-25A59681E8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D38C16-A988-4214-9776-1BDC606C88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40FEED-751D-4173-B513-3E05946257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6E1C15-3187-42B5-8338-F2B96FAFCE17}" type="datetimeFigureOut">
              <a:rPr lang="en-IN" smtClean="0"/>
              <a:t>04-03-2021</a:t>
            </a:fld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A47490-C8B6-4FF1-99A7-3F2C0E1E01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CBCC4C-BC42-450D-A279-DADB026842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24A8CB-A887-458C-8F26-0D653F6C24AE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064593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gif"/><Relationship Id="rId4" Type="http://schemas.openxmlformats.org/officeDocument/2006/relationships/image" Target="../media/image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jpg"/><Relationship Id="rId4" Type="http://schemas.openxmlformats.org/officeDocument/2006/relationships/image" Target="../media/image5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jpg"/><Relationship Id="rId4" Type="http://schemas.openxmlformats.org/officeDocument/2006/relationships/image" Target="../media/image5.gif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jp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gif"/><Relationship Id="rId4" Type="http://schemas.openxmlformats.org/officeDocument/2006/relationships/image" Target="../media/image2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jpg"/><Relationship Id="rId4" Type="http://schemas.openxmlformats.org/officeDocument/2006/relationships/image" Target="../media/image5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jpg"/><Relationship Id="rId4" Type="http://schemas.openxmlformats.org/officeDocument/2006/relationships/image" Target="../media/image5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jpg"/><Relationship Id="rId4" Type="http://schemas.openxmlformats.org/officeDocument/2006/relationships/image" Target="../media/image5.gif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jpg"/><Relationship Id="rId4" Type="http://schemas.openxmlformats.org/officeDocument/2006/relationships/image" Target="../media/image16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jpg"/><Relationship Id="rId4" Type="http://schemas.openxmlformats.org/officeDocument/2006/relationships/image" Target="../media/image5.g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jpg"/><Relationship Id="rId4" Type="http://schemas.openxmlformats.org/officeDocument/2006/relationships/image" Target="../media/image5.gi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jpg"/><Relationship Id="rId4" Type="http://schemas.openxmlformats.org/officeDocument/2006/relationships/image" Target="../media/image5.gif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jpg"/><Relationship Id="rId4" Type="http://schemas.openxmlformats.org/officeDocument/2006/relationships/image" Target="../media/image5.gi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jpg"/><Relationship Id="rId4" Type="http://schemas.openxmlformats.org/officeDocument/2006/relationships/image" Target="../media/image5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gif"/><Relationship Id="rId4" Type="http://schemas.openxmlformats.org/officeDocument/2006/relationships/image" Target="../media/image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jp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gif"/><Relationship Id="rId4" Type="http://schemas.openxmlformats.org/officeDocument/2006/relationships/image" Target="../media/image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jpg"/><Relationship Id="rId4" Type="http://schemas.openxmlformats.org/officeDocument/2006/relationships/image" Target="../media/image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2A96155-DAE0-42C0-8D1F-264C50A0C7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B2C8D4-4599-45BA-AD95-2346D9AB93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4243" y="2341564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hi-IN" dirty="0">
                <a:solidFill>
                  <a:srgbClr val="FFFF00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थोड़ी अपनी बुद्धि लगाओ</a:t>
            </a:r>
            <a:br>
              <a:rPr lang="en-IN" dirty="0">
                <a:solidFill>
                  <a:srgbClr val="FFFF00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hi-IN" dirty="0">
                <a:solidFill>
                  <a:srgbClr val="FFFF00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अर्घ्य है ये किसका बताओ</a:t>
            </a:r>
            <a:br>
              <a:rPr lang="en-IN" dirty="0">
                <a:solidFill>
                  <a:srgbClr val="FFFF00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</a:br>
            <a:endParaRPr lang="en-IN" dirty="0">
              <a:solidFill>
                <a:srgbClr val="FFFF00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9F0FCFE-11BA-4310-BB1C-FBD93017FD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926" y="559277"/>
            <a:ext cx="1223010" cy="122301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08EBAF0-7BE3-4E6A-B670-EB2DFD8405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1090" y="2021438"/>
            <a:ext cx="2659498" cy="5050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7590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2A96155-DAE0-42C0-8D1F-264C50A0C7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B2C8D4-4599-45BA-AD95-2346D9AB93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64362" y="4255676"/>
            <a:ext cx="9913442" cy="2387600"/>
          </a:xfrm>
        </p:spPr>
        <p:txBody>
          <a:bodyPr>
            <a:normAutofit fontScale="90000"/>
          </a:bodyPr>
          <a:lstStyle/>
          <a:p>
            <a:pPr rtl="0">
              <a:lnSpc>
                <a:spcPct val="100000"/>
              </a:lnSpc>
            </a:pPr>
            <a:r>
              <a:rPr lang="hi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सजि वसुविधि द्रव्य मनोज्ञ</a:t>
            </a:r>
            <a:r>
              <a:rPr lang="en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, </a:t>
            </a:r>
            <a:br>
              <a:rPr lang="sa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hi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अर्घ्य बनावत हैं ।</a:t>
            </a:r>
            <a:br>
              <a:rPr lang="en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hi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वसुकर्म अनादि संयोग</a:t>
            </a:r>
            <a:r>
              <a:rPr lang="en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,</a:t>
            </a:r>
            <a:br>
              <a:rPr lang="sa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en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hi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ताहि नशावत हैं ।।</a:t>
            </a:r>
            <a:br>
              <a:rPr lang="en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</a:br>
            <a:br>
              <a:rPr lang="en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</a:br>
            <a:endParaRPr lang="en-IN" dirty="0">
              <a:solidFill>
                <a:schemeClr val="bg1"/>
              </a:solidFill>
              <a:effectLst/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8CB7EED-89B7-40E3-82DD-2D5B0F8851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926" y="559277"/>
            <a:ext cx="1223010" cy="122301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8269868-25FC-4DC7-87E1-C050AFA2F5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3323" y="2715500"/>
            <a:ext cx="2731579" cy="3632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3231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2A96155-DAE0-42C0-8D1F-264C50A0C7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B2C8D4-4599-45BA-AD95-2346D9AB93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9774" y="2425971"/>
            <a:ext cx="9144000" cy="2387600"/>
          </a:xfrm>
        </p:spPr>
        <p:txBody>
          <a:bodyPr>
            <a:noAutofit/>
          </a:bodyPr>
          <a:lstStyle/>
          <a:p>
            <a:pPr rtl="0">
              <a:lnSpc>
                <a:spcPct val="100000"/>
              </a:lnSpc>
            </a:pPr>
            <a:r>
              <a:rPr lang="hi-IN" sz="4400" dirty="0">
                <a:solidFill>
                  <a:srgbClr val="FFFF00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पंच</a:t>
            </a:r>
            <a:r>
              <a:rPr lang="en-IN" sz="4400" dirty="0">
                <a:solidFill>
                  <a:srgbClr val="FFFF00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-</a:t>
            </a:r>
            <a:r>
              <a:rPr lang="hi-IN" sz="4400" dirty="0">
                <a:solidFill>
                  <a:srgbClr val="FFFF00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बालयति</a:t>
            </a:r>
            <a:r>
              <a:rPr lang="sa-IN" sz="4400" dirty="0">
                <a:solidFill>
                  <a:srgbClr val="FFFF00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 पूजन</a:t>
            </a:r>
            <a:br>
              <a:rPr lang="en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hi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सजि वसुविधि द्रव्य मनोज्ञ अर्घ्य बनावत हैं ।</a:t>
            </a:r>
            <a:br>
              <a:rPr lang="en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hi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वसुकर्म अनादि संयोग</a:t>
            </a:r>
            <a:r>
              <a:rPr lang="en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, </a:t>
            </a:r>
            <a:r>
              <a:rPr lang="hi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ताहि नशावत हैं ।।</a:t>
            </a:r>
            <a:br>
              <a:rPr lang="en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hi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श्री वासु</a:t>
            </a:r>
            <a:r>
              <a:rPr lang="en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-</a:t>
            </a:r>
            <a:r>
              <a:rPr lang="hi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पूज्य</a:t>
            </a:r>
            <a:r>
              <a:rPr lang="en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-</a:t>
            </a:r>
            <a:r>
              <a:rPr lang="hi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मल्लि</a:t>
            </a:r>
            <a:r>
              <a:rPr lang="en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-</a:t>
            </a:r>
            <a:r>
              <a:rPr lang="hi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नेमि</a:t>
            </a:r>
            <a:r>
              <a:rPr lang="en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, </a:t>
            </a:r>
            <a:r>
              <a:rPr lang="hi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पारस वीर अति ।</a:t>
            </a:r>
            <a:br>
              <a:rPr lang="en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hi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नमुँ मन</a:t>
            </a:r>
            <a:r>
              <a:rPr lang="en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-</a:t>
            </a:r>
            <a:r>
              <a:rPr lang="hi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वच</a:t>
            </a:r>
            <a:r>
              <a:rPr lang="en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-</a:t>
            </a:r>
            <a:r>
              <a:rPr lang="hi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तन धरि प्रेम</a:t>
            </a:r>
            <a:r>
              <a:rPr lang="en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, </a:t>
            </a:r>
            <a:r>
              <a:rPr lang="hi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पाँचो बालयति।।</a:t>
            </a:r>
            <a:endParaRPr lang="en-IN" sz="4400" dirty="0">
              <a:solidFill>
                <a:schemeClr val="bg1"/>
              </a:solidFill>
              <a:effectLst/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3E46995-F42F-4E0A-9875-EE90BBA46C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926" y="559277"/>
            <a:ext cx="1223010" cy="122301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" name="Google Shape;134;p18">
            <a:extLst>
              <a:ext uri="{FF2B5EF4-FFF2-40B4-BE49-F238E27FC236}">
                <a16:creationId xmlns:a16="http://schemas.microsoft.com/office/drawing/2014/main" id="{EA732F5A-F678-4599-BC30-BC09D5CDAC7A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168384" y="4921911"/>
            <a:ext cx="1421050" cy="14210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60073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2A96155-DAE0-42C0-8D1F-264C50A0C7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B2C8D4-4599-45BA-AD95-2346D9AB93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842" y="2538511"/>
            <a:ext cx="9144000" cy="2387600"/>
          </a:xfrm>
        </p:spPr>
        <p:txBody>
          <a:bodyPr>
            <a:normAutofit fontScale="90000"/>
          </a:bodyPr>
          <a:lstStyle/>
          <a:p>
            <a:pPr rtl="0">
              <a:lnSpc>
                <a:spcPct val="100000"/>
              </a:lnSpc>
            </a:pPr>
            <a:r>
              <a:rPr lang="hi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जल फल आदि साज शुचि लीने</a:t>
            </a:r>
            <a:r>
              <a:rPr lang="en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, </a:t>
            </a:r>
            <a:br>
              <a:rPr lang="sa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hi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आठों दरब मिलाय ।</a:t>
            </a:r>
            <a:br>
              <a:rPr lang="en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hi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अष्टमथिति के राजकारन कों</a:t>
            </a:r>
            <a:r>
              <a:rPr lang="en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,</a:t>
            </a:r>
            <a:br>
              <a:rPr lang="sa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en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hi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जजों अंग वसु नाय ।।</a:t>
            </a:r>
            <a:endParaRPr lang="en-IN" dirty="0">
              <a:solidFill>
                <a:schemeClr val="bg1"/>
              </a:solidFill>
              <a:effectLst/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3967225-58F3-40F8-AA3D-476CC23924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926" y="559277"/>
            <a:ext cx="1223010" cy="122301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Picture 4" descr="1595502303790.png">
            <a:extLst>
              <a:ext uri="{FF2B5EF4-FFF2-40B4-BE49-F238E27FC236}">
                <a16:creationId xmlns:a16="http://schemas.microsoft.com/office/drawing/2014/main" id="{5AD6D5A9-63AE-4C9A-95B5-47F00DCA0D4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763000" y="3570849"/>
            <a:ext cx="3429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9760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oogle Shape;32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4"/>
          <p:cNvSpPr txBox="1"/>
          <p:nvPr>
            <p:ph type="ctrTitle"/>
          </p:nvPr>
        </p:nvSpPr>
        <p:spPr>
          <a:xfrm>
            <a:off x="459750" y="4480800"/>
            <a:ext cx="11272500" cy="2387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800"/>
              <a:buFont typeface="Aparajita"/>
              <a:buNone/>
            </a:pPr>
            <a:r>
              <a:rPr lang="en-IN" sz="4800">
                <a:solidFill>
                  <a:srgbClr val="FFFF00"/>
                </a:solidFill>
                <a:latin typeface="Aparajita"/>
                <a:ea typeface="Aparajita"/>
                <a:cs typeface="Aparajita"/>
                <a:sym typeface="Aparajita"/>
              </a:rPr>
              <a:t>नेमिनाथ भागवान पूजन</a:t>
            </a:r>
            <a:br>
              <a:rPr lang="en-IN" sz="48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</a:br>
            <a:r>
              <a:rPr lang="en-IN" sz="48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  <a:t>जल फल आदि साज शुचि लीने, आठों दरब मिलाय </a:t>
            </a:r>
            <a:br>
              <a:rPr lang="en-IN" sz="48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</a:br>
            <a:r>
              <a:rPr lang="en-IN" sz="48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  <a:t>अष्टमथिति के राजकारन कों, जजों अंग वसु नाय ।।</a:t>
            </a:r>
            <a:br>
              <a:rPr lang="en-IN" sz="48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</a:br>
            <a:r>
              <a:rPr lang="en-IN" sz="48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  <a:t>दाता मोक्ष के, श्री नेमिनाथ जिनराय, दाता मोक्ष के ।।</a:t>
            </a:r>
            <a:br>
              <a:rPr lang="en-IN" sz="48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</a:br>
            <a:br>
              <a:rPr lang="en-IN" sz="48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</a:br>
            <a:endParaRPr sz="4800">
              <a:solidFill>
                <a:schemeClr val="lt1"/>
              </a:solidFill>
              <a:latin typeface="Aparajita"/>
              <a:ea typeface="Aparajita"/>
              <a:cs typeface="Aparajita"/>
              <a:sym typeface="Aparajita"/>
            </a:endParaRPr>
          </a:p>
        </p:txBody>
      </p:sp>
      <p:pic>
        <p:nvPicPr>
          <p:cNvPr id="34" name="Google Shape;34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3926" y="559277"/>
            <a:ext cx="1223100" cy="1223100"/>
          </a:xfrm>
          <a:prstGeom prst="roundRect">
            <a:avLst>
              <a:gd fmla="val 4167" name="adj"/>
            </a:avLst>
          </a:prstGeom>
          <a:solidFill>
            <a:srgbClr val="FFFFFF"/>
          </a:solidFill>
          <a:ln cap="sq" cmpd="sng" w="76200">
            <a:solidFill>
              <a:srgbClr val="EAEAEA"/>
            </a:solidFill>
            <a:prstDash val="solid"/>
            <a:miter lim="800000"/>
            <a:headEnd len="sm" w="sm" type="none"/>
            <a:tailEnd len="sm" w="sm" type="none"/>
          </a:ln>
          <a:effectLst>
            <a:reflection blurRad="0" dir="5400000" dist="5000" endA="0" endPos="28000" fadeDir="5400012" kx="0" rotWithShape="0" algn="bl" stA="33000" stPos="0" sy="-100000" ky="0"/>
          </a:effectLst>
        </p:spPr>
      </p:pic>
      <p:pic>
        <p:nvPicPr>
          <p:cNvPr id="35" name="Google Shape;35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168384" y="4964115"/>
            <a:ext cx="1421050" cy="1421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2A96155-DAE0-42C0-8D1F-264C50A0C7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B2C8D4-4599-45BA-AD95-2346D9AB93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1211" y="3860872"/>
            <a:ext cx="11549575" cy="2387600"/>
          </a:xfrm>
        </p:spPr>
        <p:txBody>
          <a:bodyPr>
            <a:normAutofit fontScale="90000"/>
          </a:bodyPr>
          <a:lstStyle/>
          <a:p>
            <a:pPr rtl="0">
              <a:lnSpc>
                <a:spcPct val="100000"/>
              </a:lnSpc>
            </a:pPr>
            <a:r>
              <a:rPr lang="hi-IN" sz="56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जल चन्दन अक्षत पुष्प दीप</a:t>
            </a:r>
            <a:r>
              <a:rPr lang="en-IN" sz="56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,</a:t>
            </a:r>
            <a:br>
              <a:rPr lang="sa-IN" sz="56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en-IN" sz="56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hi-IN" sz="56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नैवेद्य धूप फल लाया हूँ ।</a:t>
            </a:r>
            <a:br>
              <a:rPr lang="en-IN" sz="56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hi-IN" sz="56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अब तक के संचित कर्मों का</a:t>
            </a:r>
            <a:r>
              <a:rPr lang="en-IN" sz="56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,</a:t>
            </a:r>
            <a:br>
              <a:rPr lang="sa-IN" sz="56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en-IN" sz="56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hi-IN" sz="56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मैं पुंज जलाने आया हूँ ।।</a:t>
            </a:r>
            <a:br>
              <a:rPr lang="en-IN" sz="56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</a:br>
            <a:br>
              <a:rPr lang="en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</a:br>
            <a:endParaRPr lang="en-IN" dirty="0">
              <a:solidFill>
                <a:schemeClr val="bg1"/>
              </a:solidFill>
              <a:effectLst/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99E2B2A-3987-4DA0-9FBC-F57120D235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926" y="559277"/>
            <a:ext cx="1223010" cy="122301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Picture 4" descr="1595502509109.png">
            <a:extLst>
              <a:ext uri="{FF2B5EF4-FFF2-40B4-BE49-F238E27FC236}">
                <a16:creationId xmlns:a16="http://schemas.microsoft.com/office/drawing/2014/main" id="{AB209E14-1A5E-4169-835C-63DC77EE2FCD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417321" y="2917092"/>
            <a:ext cx="3346786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3964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5"/>
          <p:cNvSpPr txBox="1"/>
          <p:nvPr>
            <p:ph type="ctrTitle"/>
          </p:nvPr>
        </p:nvSpPr>
        <p:spPr>
          <a:xfrm>
            <a:off x="0" y="3955248"/>
            <a:ext cx="12192000" cy="2387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Aparajita"/>
              <a:buNone/>
            </a:pPr>
            <a:r>
              <a:rPr lang="en-IN" sz="4400">
                <a:solidFill>
                  <a:srgbClr val="FFFF00"/>
                </a:solidFill>
                <a:latin typeface="Aparajita"/>
                <a:ea typeface="Aparajita"/>
                <a:cs typeface="Aparajita"/>
                <a:sym typeface="Aparajita"/>
              </a:rPr>
              <a:t>पंच परमेष्ठि पूजन</a:t>
            </a:r>
            <a:br>
              <a:rPr lang="en-IN" sz="4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</a:br>
            <a:r>
              <a:rPr lang="en-IN" sz="4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  <a:t>जल चन्दन अक्षत पुष्प दीप, नैवेद्य धूप फल लाया हूँ ।</a:t>
            </a:r>
            <a:br>
              <a:rPr lang="en-IN" sz="4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</a:br>
            <a:r>
              <a:rPr lang="en-IN" sz="4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  <a:t>अब तक के संचित कर्मों का, मैं पुंज जलाने आया हूँ ।।</a:t>
            </a:r>
            <a:br>
              <a:rPr lang="en-IN" sz="4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</a:br>
            <a:r>
              <a:rPr lang="en-IN" sz="4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  <a:t>यह अर्घ्य समर्पित करता हूँ, अविचल अनर्घ्य पद दो स्वामी ।</a:t>
            </a:r>
            <a:br>
              <a:rPr lang="en-IN" sz="4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</a:br>
            <a:r>
              <a:rPr lang="en-IN" sz="4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  <a:t>हे पंच परम परमेष्ठि प्रभु, भव दुःख मेटो अन्तर्यामी ।।</a:t>
            </a:r>
            <a:br>
              <a:rPr lang="en-IN" sz="4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</a:br>
            <a:br>
              <a:rPr lang="en-IN" sz="4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</a:br>
            <a:endParaRPr sz="4400">
              <a:solidFill>
                <a:schemeClr val="lt1"/>
              </a:solidFill>
              <a:latin typeface="Aparajita"/>
              <a:ea typeface="Aparajita"/>
              <a:cs typeface="Aparajita"/>
              <a:sym typeface="Aparajita"/>
            </a:endParaRPr>
          </a:p>
        </p:txBody>
      </p:sp>
      <p:pic>
        <p:nvPicPr>
          <p:cNvPr id="39" name="Google Shape;39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3926" y="559277"/>
            <a:ext cx="1223100" cy="1223100"/>
          </a:xfrm>
          <a:prstGeom prst="roundRect">
            <a:avLst>
              <a:gd fmla="val 4167" name="adj"/>
            </a:avLst>
          </a:prstGeom>
          <a:solidFill>
            <a:srgbClr val="FFFFFF"/>
          </a:solidFill>
          <a:ln cap="sq" cmpd="sng" w="76200">
            <a:solidFill>
              <a:srgbClr val="EAEAEA"/>
            </a:solidFill>
            <a:prstDash val="solid"/>
            <a:miter lim="800000"/>
            <a:headEnd len="sm" w="sm" type="none"/>
            <a:tailEnd len="sm" w="sm" type="none"/>
          </a:ln>
          <a:effectLst>
            <a:reflection blurRad="0" dir="5400000" dist="5000" endA="0" endPos="28000" fadeDir="5400012" kx="0" rotWithShape="0" algn="bl" stA="33000" stPos="0" sy="-100000" ky="0"/>
          </a:effectLst>
        </p:spPr>
      </p:pic>
      <p:pic>
        <p:nvPicPr>
          <p:cNvPr id="40" name="Google Shape;40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168384" y="4921911"/>
            <a:ext cx="1421050" cy="1421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Google Shape;42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6"/>
          <p:cNvSpPr txBox="1"/>
          <p:nvPr>
            <p:ph type="ctrTitle"/>
          </p:nvPr>
        </p:nvSpPr>
        <p:spPr>
          <a:xfrm>
            <a:off x="628800" y="3238223"/>
            <a:ext cx="10934400" cy="2387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parajita"/>
              <a:buNone/>
            </a:pPr>
            <a:r>
              <a:rPr lang="en-IN" sz="5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  <a:t>जल फल आठों द्रव्य, अरघ कर प्रीति धरी है।</a:t>
            </a:r>
            <a:br>
              <a:rPr lang="en-IN" sz="5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</a:br>
            <a:r>
              <a:rPr lang="en-IN" sz="5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  <a:t>गणधर इन्द्रन हू तैं, थुति पूरी न करी है ।।</a:t>
            </a:r>
            <a:br>
              <a:rPr lang="en-IN" sz="5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</a:br>
            <a:br>
              <a:rPr lang="en-IN" sz="5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</a:br>
            <a:endParaRPr sz="5400">
              <a:solidFill>
                <a:schemeClr val="lt1"/>
              </a:solidFill>
              <a:latin typeface="Aparajita"/>
              <a:ea typeface="Aparajita"/>
              <a:cs typeface="Aparajita"/>
              <a:sym typeface="Aparajita"/>
            </a:endParaRPr>
          </a:p>
        </p:txBody>
      </p:sp>
      <p:pic>
        <p:nvPicPr>
          <p:cNvPr id="44" name="Google Shape;44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3926" y="559277"/>
            <a:ext cx="1223100" cy="1223100"/>
          </a:xfrm>
          <a:prstGeom prst="roundRect">
            <a:avLst>
              <a:gd fmla="val 4167" name="adj"/>
            </a:avLst>
          </a:prstGeom>
          <a:solidFill>
            <a:srgbClr val="FFFFFF"/>
          </a:solidFill>
          <a:ln cap="sq" cmpd="sng" w="76200">
            <a:solidFill>
              <a:srgbClr val="EAEAEA"/>
            </a:solidFill>
            <a:prstDash val="solid"/>
            <a:miter lim="800000"/>
            <a:headEnd len="sm" w="sm" type="none"/>
            <a:tailEnd len="sm" w="sm" type="none"/>
          </a:ln>
          <a:effectLst>
            <a:reflection blurRad="0" dir="5400000" dist="5000" endA="0" endPos="28000" fadeDir="5400012" kx="0" rotWithShape="0" algn="bl" stA="33000" stPos="0" sy="-100000" ky="0"/>
          </a:effectLst>
        </p:spPr>
      </p:pic>
      <p:pic>
        <p:nvPicPr>
          <p:cNvPr id="45" name="Google Shape;45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06481" y="3756073"/>
            <a:ext cx="4177224" cy="2823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2A96155-DAE0-42C0-8D1F-264C50A0C7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B2C8D4-4599-45BA-AD95-2346D9AB93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4353243"/>
            <a:ext cx="10279202" cy="2387600"/>
          </a:xfrm>
        </p:spPr>
        <p:txBody>
          <a:bodyPr>
            <a:noAutofit/>
          </a:bodyPr>
          <a:lstStyle/>
          <a:p>
            <a:pPr rtl="0">
              <a:lnSpc>
                <a:spcPct val="100000"/>
              </a:lnSpc>
            </a:pPr>
            <a:r>
              <a:rPr lang="hi-IN" sz="4400" dirty="0">
                <a:solidFill>
                  <a:srgbClr val="FFFF00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विद्यमान बीस तीर्थंकर</a:t>
            </a:r>
            <a:r>
              <a:rPr lang="sa-IN" sz="4400" dirty="0">
                <a:solidFill>
                  <a:srgbClr val="FFFF00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 पूजन</a:t>
            </a:r>
            <a:br>
              <a:rPr lang="en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hi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जल फल आठों द्रव्य</a:t>
            </a:r>
            <a:r>
              <a:rPr lang="en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, </a:t>
            </a:r>
            <a:r>
              <a:rPr lang="hi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अरघ कर प्रीति धरी है।</a:t>
            </a:r>
            <a:br>
              <a:rPr lang="en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hi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गणधर इन्द्रन हू तैं</a:t>
            </a:r>
            <a:r>
              <a:rPr lang="en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, </a:t>
            </a:r>
            <a:r>
              <a:rPr lang="hi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थुति पूरी न करी है ।।</a:t>
            </a:r>
            <a:br>
              <a:rPr lang="en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en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'</a:t>
            </a:r>
            <a:r>
              <a:rPr lang="hi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द्यानत</a:t>
            </a:r>
            <a:r>
              <a:rPr lang="en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' </a:t>
            </a:r>
            <a:r>
              <a:rPr lang="hi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सेवक जानके </a:t>
            </a:r>
            <a:r>
              <a:rPr lang="en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(</a:t>
            </a:r>
            <a:r>
              <a:rPr lang="hi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हो</a:t>
            </a:r>
            <a:r>
              <a:rPr lang="en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), </a:t>
            </a:r>
            <a:r>
              <a:rPr lang="hi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जगतैं लेहु निकार ।</a:t>
            </a:r>
            <a:br>
              <a:rPr lang="en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hi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सीमंधर जिन आदि दे </a:t>
            </a:r>
            <a:r>
              <a:rPr lang="en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(</a:t>
            </a:r>
            <a:r>
              <a:rPr lang="hi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स्वामी</a:t>
            </a:r>
            <a:r>
              <a:rPr lang="en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), </a:t>
            </a:r>
            <a:r>
              <a:rPr lang="hi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बीस विदेह मँझार ।।</a:t>
            </a:r>
            <a:br>
              <a:rPr lang="en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hi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श्री जिनराज हो</a:t>
            </a:r>
            <a:r>
              <a:rPr lang="en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, </a:t>
            </a:r>
            <a:r>
              <a:rPr lang="hi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भव तारणतरण जिहाज</a:t>
            </a:r>
            <a:r>
              <a:rPr lang="en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, </a:t>
            </a:r>
            <a:r>
              <a:rPr lang="hi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श्री महाराज हो ।।</a:t>
            </a:r>
            <a:br>
              <a:rPr lang="en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</a:br>
            <a:br>
              <a:rPr lang="en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</a:br>
            <a:endParaRPr lang="en-IN" sz="4400" dirty="0">
              <a:solidFill>
                <a:schemeClr val="bg1"/>
              </a:solidFill>
              <a:effectLst/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E116B83-D983-4F46-86B0-4CCF64817D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926" y="559277"/>
            <a:ext cx="1223010" cy="122301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" name="Google Shape;134;p18">
            <a:extLst>
              <a:ext uri="{FF2B5EF4-FFF2-40B4-BE49-F238E27FC236}">
                <a16:creationId xmlns:a16="http://schemas.microsoft.com/office/drawing/2014/main" id="{FE903DCC-25B4-437A-99EA-C01B4D7EF131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168384" y="4921911"/>
            <a:ext cx="1421050" cy="14210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69683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2A96155-DAE0-42C0-8D1F-264C50A0C7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B2C8D4-4599-45BA-AD95-2346D9AB93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959348"/>
            <a:ext cx="9144000" cy="2387600"/>
          </a:xfrm>
        </p:spPr>
        <p:txBody>
          <a:bodyPr>
            <a:normAutofit fontScale="90000"/>
          </a:bodyPr>
          <a:lstStyle/>
          <a:p>
            <a:pPr rtl="0">
              <a:lnSpc>
                <a:spcPct val="100000"/>
              </a:lnSpc>
            </a:pPr>
            <a:r>
              <a:rPr lang="hi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जल गंध अक्षत पुष्प चरु फल</a:t>
            </a:r>
            <a:r>
              <a:rPr lang="en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,</a:t>
            </a:r>
            <a:br>
              <a:rPr lang="sa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en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hi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दीप धुपायन धरौं ।</a:t>
            </a:r>
            <a:br>
              <a:rPr lang="en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en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'</a:t>
            </a:r>
            <a:r>
              <a:rPr lang="hi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द्यानत</a:t>
            </a:r>
            <a:r>
              <a:rPr lang="en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' </a:t>
            </a:r>
            <a:r>
              <a:rPr lang="hi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करो निरभय जगत सो</a:t>
            </a:r>
            <a:r>
              <a:rPr lang="en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, </a:t>
            </a:r>
            <a:br>
              <a:rPr lang="sa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hi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जोर कर विनती करौ ।।</a:t>
            </a:r>
            <a:br>
              <a:rPr lang="en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</a:br>
            <a:br>
              <a:rPr lang="en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</a:br>
            <a:endParaRPr lang="en-IN" dirty="0">
              <a:solidFill>
                <a:schemeClr val="bg1"/>
              </a:solidFill>
              <a:effectLst/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C83F59B-40B5-4571-B43A-25EF6AC2F4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926" y="559277"/>
            <a:ext cx="1223010" cy="122301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1FCCF38-C0C6-4733-8CD8-BBE99CF3C3E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636" t="-891" r="19636" b="891"/>
          <a:stretch/>
        </p:blipFill>
        <p:spPr>
          <a:xfrm>
            <a:off x="7751661" y="559277"/>
            <a:ext cx="42551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7998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Google Shape;47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7"/>
          <p:cNvSpPr txBox="1"/>
          <p:nvPr>
            <p:ph type="ctrTitle"/>
          </p:nvPr>
        </p:nvSpPr>
        <p:spPr>
          <a:xfrm>
            <a:off x="417300" y="2534200"/>
            <a:ext cx="11357400" cy="2387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Aparajita"/>
              <a:buNone/>
            </a:pPr>
            <a:r>
              <a:rPr lang="en-IN" sz="4400">
                <a:solidFill>
                  <a:srgbClr val="FFFF00"/>
                </a:solidFill>
                <a:latin typeface="Aparajita"/>
                <a:ea typeface="Aparajita"/>
                <a:cs typeface="Aparajita"/>
                <a:sym typeface="Aparajita"/>
              </a:rPr>
              <a:t>निर्वाण क्षेत्र पूजन</a:t>
            </a:r>
            <a:br>
              <a:rPr lang="en-IN" sz="4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</a:br>
            <a:r>
              <a:rPr lang="en-IN" sz="4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  <a:t>जल गंध अक्षत पुष्प चरु फल, दीप धुपायन धरौं ।</a:t>
            </a:r>
            <a:br>
              <a:rPr lang="en-IN" sz="4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</a:br>
            <a:r>
              <a:rPr lang="en-IN" sz="4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  <a:t>'द्यानत' करो निरभय जगत सो, जोर कर विनती करौ ।।</a:t>
            </a:r>
            <a:br>
              <a:rPr lang="en-IN" sz="4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</a:br>
            <a:r>
              <a:rPr lang="en-IN" sz="4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  <a:t>सम्मेद्गिरि गिरनार चंपा, पावापुरि कैलाश कों ।</a:t>
            </a:r>
            <a:br>
              <a:rPr lang="en-IN" sz="4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</a:br>
            <a:r>
              <a:rPr lang="en-IN" sz="4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  <a:t>पूजौं सदा चौबीस जिन, निर्वाण भूमि निवास कों ।।</a:t>
            </a:r>
            <a:endParaRPr sz="4400">
              <a:solidFill>
                <a:schemeClr val="lt1"/>
              </a:solidFill>
              <a:latin typeface="Aparajita"/>
              <a:ea typeface="Aparajita"/>
              <a:cs typeface="Aparajita"/>
              <a:sym typeface="Aparajita"/>
            </a:endParaRPr>
          </a:p>
        </p:txBody>
      </p:sp>
      <p:pic>
        <p:nvPicPr>
          <p:cNvPr id="49" name="Google Shape;49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3926" y="559277"/>
            <a:ext cx="1223100" cy="1223100"/>
          </a:xfrm>
          <a:prstGeom prst="roundRect">
            <a:avLst>
              <a:gd fmla="val 4167" name="adj"/>
            </a:avLst>
          </a:prstGeom>
          <a:solidFill>
            <a:srgbClr val="FFFFFF"/>
          </a:solidFill>
          <a:ln cap="sq" cmpd="sng" w="76200">
            <a:solidFill>
              <a:srgbClr val="EAEAEA"/>
            </a:solidFill>
            <a:prstDash val="solid"/>
            <a:miter lim="800000"/>
            <a:headEnd len="sm" w="sm" type="none"/>
            <a:tailEnd len="sm" w="sm" type="none"/>
          </a:ln>
          <a:effectLst>
            <a:reflection blurRad="0" dir="5400000" dist="5000" endA="0" endPos="28000" fadeDir="5400012" kx="0" rotWithShape="0" algn="bl" stA="33000" stPos="0" sy="-100000" ky="0"/>
          </a:effectLst>
        </p:spPr>
      </p:pic>
      <p:pic>
        <p:nvPicPr>
          <p:cNvPr id="50" name="Google Shape;50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168384" y="4921911"/>
            <a:ext cx="1421050" cy="1421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2A96155-DAE0-42C0-8D1F-264C50A0C7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B2C8D4-4599-45BA-AD95-2346D9AB93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09531" y="3069741"/>
            <a:ext cx="9144000" cy="3337685"/>
          </a:xfrm>
        </p:spPr>
        <p:txBody>
          <a:bodyPr>
            <a:normAutofit fontScale="90000"/>
          </a:bodyPr>
          <a:lstStyle/>
          <a:p>
            <a:r>
              <a:rPr lang="en-IN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		</a:t>
            </a:r>
            <a:br>
              <a:rPr lang="en-IN" dirty="0">
                <a:effectLst/>
              </a:rPr>
            </a:br>
            <a:r>
              <a:rPr lang="hi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जल फल वसु सजि हिम थार</a:t>
            </a:r>
            <a:r>
              <a:rPr lang="en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,</a:t>
            </a:r>
            <a:br>
              <a:rPr lang="en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en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hi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तन मन मोद धरों</a:t>
            </a:r>
            <a:r>
              <a:rPr lang="en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; </a:t>
            </a:r>
            <a:br>
              <a:rPr lang="en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hi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गुण गाऊँ भव दधि तार</a:t>
            </a:r>
            <a:r>
              <a:rPr lang="en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,</a:t>
            </a:r>
            <a:br>
              <a:rPr lang="en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en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hi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पूजत पाप हरों।</a:t>
            </a:r>
            <a:br>
              <a:rPr lang="en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</a:br>
            <a:br>
              <a:rPr lang="en-IN" dirty="0">
                <a:effectLst/>
              </a:rPr>
            </a:br>
            <a:endParaRPr lang="en-IN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6CC69C3-F644-4B5F-B2D9-F7D06C4FAC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926" y="559277"/>
            <a:ext cx="1223010" cy="122301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Picture 4" descr="1595502383004.png">
            <a:extLst>
              <a:ext uri="{FF2B5EF4-FFF2-40B4-BE49-F238E27FC236}">
                <a16:creationId xmlns:a16="http://schemas.microsoft.com/office/drawing/2014/main" id="{AC22112D-9936-4D43-B078-CB587D7EE1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2247" y="2597426"/>
            <a:ext cx="3919753" cy="381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551582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2A96155-DAE0-42C0-8D1F-264C50A0C7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B2C8D4-4599-45BA-AD95-2346D9AB93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9774" y="2341563"/>
            <a:ext cx="9144000" cy="2387600"/>
          </a:xfrm>
        </p:spPr>
        <p:txBody>
          <a:bodyPr>
            <a:normAutofit fontScale="90000"/>
          </a:bodyPr>
          <a:lstStyle/>
          <a:p>
            <a:pPr rtl="0">
              <a:lnSpc>
                <a:spcPct val="100000"/>
              </a:lnSpc>
            </a:pPr>
            <a:r>
              <a:rPr lang="hi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निर्मल जल</a:t>
            </a:r>
            <a:r>
              <a:rPr lang="en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-</a:t>
            </a:r>
            <a:r>
              <a:rPr lang="hi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सा प्रभु निज स्वरूप</a:t>
            </a:r>
            <a:r>
              <a:rPr lang="en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,</a:t>
            </a:r>
            <a:br>
              <a:rPr lang="sa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en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hi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पहचान उसी में लीन हुए ।</a:t>
            </a:r>
            <a:br>
              <a:rPr lang="en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hi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भव</a:t>
            </a:r>
            <a:r>
              <a:rPr lang="en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-</a:t>
            </a:r>
            <a:r>
              <a:rPr lang="hi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ताप उतरने लगा तभी</a:t>
            </a:r>
            <a:r>
              <a:rPr lang="en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, </a:t>
            </a:r>
            <a:br>
              <a:rPr lang="sa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hi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चन्दन</a:t>
            </a:r>
            <a:r>
              <a:rPr lang="en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-</a:t>
            </a:r>
            <a:r>
              <a:rPr lang="hi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सी उठी हिलोर हिये ।।</a:t>
            </a:r>
            <a:endParaRPr lang="en-IN" dirty="0">
              <a:solidFill>
                <a:schemeClr val="bg1"/>
              </a:solidFill>
              <a:effectLst/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AAF4B5F-EA0D-405C-BBAA-643D869999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926" y="559277"/>
            <a:ext cx="1223010" cy="122301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CF8FD47-34D9-450A-A411-1720A5E5570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76" r="25752"/>
          <a:stretch/>
        </p:blipFill>
        <p:spPr>
          <a:xfrm>
            <a:off x="8426548" y="2610347"/>
            <a:ext cx="3579306" cy="3982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1350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oogle Shape;52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8"/>
          <p:cNvSpPr txBox="1"/>
          <p:nvPr>
            <p:ph type="ctrTitle"/>
          </p:nvPr>
        </p:nvSpPr>
        <p:spPr>
          <a:xfrm>
            <a:off x="559050" y="3661584"/>
            <a:ext cx="11073900" cy="2387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000"/>
              <a:buFont typeface="Aparajita"/>
              <a:buNone/>
            </a:pPr>
            <a:r>
              <a:rPr lang="en-IN" sz="4000">
                <a:solidFill>
                  <a:srgbClr val="FFFF00"/>
                </a:solidFill>
                <a:latin typeface="Aparajita"/>
                <a:ea typeface="Aparajita"/>
                <a:cs typeface="Aparajita"/>
                <a:sym typeface="Aparajita"/>
              </a:rPr>
              <a:t>सीमंधर भगवान पूजन</a:t>
            </a:r>
            <a:br>
              <a:rPr lang="en-IN" sz="40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</a:br>
            <a:r>
              <a:rPr lang="en-IN" sz="40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  <a:t>निर्मल जल-सा प्रभु निज स्वरूप, पहचान उसी में लीन हुए ।</a:t>
            </a:r>
            <a:br>
              <a:rPr lang="en-IN" sz="40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</a:br>
            <a:r>
              <a:rPr lang="en-IN" sz="40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  <a:t>भव-ताप उतरने लगा तभी, चन्दन-सी उठी हिलोर हिये ।।</a:t>
            </a:r>
            <a:br>
              <a:rPr lang="en-IN" sz="40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</a:br>
            <a:r>
              <a:rPr lang="en-IN" sz="40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  <a:t>अभिराम-भवन प्रभु अक्षत का, सब शक्ति प्रसून लगे खिलने ।</a:t>
            </a:r>
            <a:br>
              <a:rPr lang="en-IN" sz="40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</a:br>
            <a:r>
              <a:rPr lang="en-IN" sz="40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  <a:t>क्षुत्-तृषा अठारह दोष क्षीण, कैवल्य प्रदीप लगा जलने ।।</a:t>
            </a:r>
            <a:br>
              <a:rPr lang="en-IN" sz="40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</a:br>
            <a:r>
              <a:rPr lang="en-IN" sz="40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  <a:t>मिट चली चपलता योगों की, कर्मों के ईंधन ध्वस्त हुए ।</a:t>
            </a:r>
            <a:br>
              <a:rPr lang="en-IN" sz="40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</a:br>
            <a:r>
              <a:rPr lang="en-IN" sz="40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  <a:t>फल हुआ प्रभो ! ऐसा मधुरिम, तुम धवल निरंजन स्वस्थ हुए ।।</a:t>
            </a:r>
            <a:endParaRPr sz="4000">
              <a:solidFill>
                <a:schemeClr val="lt1"/>
              </a:solidFill>
              <a:latin typeface="Aparajita"/>
              <a:ea typeface="Aparajita"/>
              <a:cs typeface="Aparajita"/>
              <a:sym typeface="Aparajita"/>
            </a:endParaRPr>
          </a:p>
        </p:txBody>
      </p:sp>
      <p:pic>
        <p:nvPicPr>
          <p:cNvPr id="54" name="Google Shape;54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3926" y="559277"/>
            <a:ext cx="1223100" cy="1223100"/>
          </a:xfrm>
          <a:prstGeom prst="roundRect">
            <a:avLst>
              <a:gd fmla="val 4167" name="adj"/>
            </a:avLst>
          </a:prstGeom>
          <a:solidFill>
            <a:srgbClr val="FFFFFF"/>
          </a:solidFill>
          <a:ln cap="sq" cmpd="sng" w="76200">
            <a:solidFill>
              <a:srgbClr val="EAEAEA"/>
            </a:solidFill>
            <a:prstDash val="solid"/>
            <a:miter lim="800000"/>
            <a:headEnd len="sm" w="sm" type="none"/>
            <a:tailEnd len="sm" w="sm" type="none"/>
          </a:ln>
          <a:effectLst>
            <a:reflection blurRad="0" dir="5400000" dist="5000" endA="0" endPos="28000" fadeDir="5400012" kx="0" rotWithShape="0" algn="bl" stA="33000" stPos="0" sy="-100000" ky="0"/>
          </a:effectLst>
        </p:spPr>
      </p:pic>
      <p:pic>
        <p:nvPicPr>
          <p:cNvPr id="55" name="Google Shape;55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168384" y="4921911"/>
            <a:ext cx="1421050" cy="1421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2A96155-DAE0-42C0-8D1F-264C50A0C7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B2C8D4-4599-45BA-AD95-2346D9AB93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9774" y="2468172"/>
            <a:ext cx="9144000" cy="2387600"/>
          </a:xfrm>
        </p:spPr>
        <p:txBody>
          <a:bodyPr>
            <a:normAutofit fontScale="90000"/>
          </a:bodyPr>
          <a:lstStyle/>
          <a:p>
            <a:pPr rtl="0">
              <a:lnSpc>
                <a:spcPct val="100000"/>
              </a:lnSpc>
            </a:pPr>
            <a:r>
              <a:rPr lang="hi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जल चन्दन अक्षत फूल चरु</a:t>
            </a:r>
            <a:r>
              <a:rPr lang="en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,</a:t>
            </a:r>
            <a:br>
              <a:rPr lang="sa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en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hi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अरु दीप धूप अति फल लावै।</a:t>
            </a:r>
            <a:br>
              <a:rPr lang="en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hi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पूजा को ठानत जो तुम जानत</a:t>
            </a:r>
            <a:r>
              <a:rPr lang="en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,</a:t>
            </a:r>
            <a:br>
              <a:rPr lang="sa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en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hi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सो नर </a:t>
            </a:r>
            <a:r>
              <a:rPr lang="en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'</a:t>
            </a:r>
            <a:r>
              <a:rPr lang="hi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द्यानत</a:t>
            </a:r>
            <a:r>
              <a:rPr lang="en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' </a:t>
            </a:r>
            <a:r>
              <a:rPr lang="hi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सुख पावै।।</a:t>
            </a:r>
            <a:endParaRPr lang="en-IN" dirty="0">
              <a:solidFill>
                <a:schemeClr val="bg1"/>
              </a:solidFill>
              <a:effectLst/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967254B-268E-4391-A9F9-F5BE1F4FBB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926" y="559277"/>
            <a:ext cx="1223010" cy="122301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6274CE6-A147-4F07-8474-9727015328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6369" y="2250830"/>
            <a:ext cx="2293339" cy="4368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6690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9"/>
          <p:cNvSpPr txBox="1"/>
          <p:nvPr>
            <p:ph type="ctrTitle"/>
          </p:nvPr>
        </p:nvSpPr>
        <p:spPr>
          <a:xfrm>
            <a:off x="316943" y="4452650"/>
            <a:ext cx="11558100" cy="2387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Aparajita"/>
              <a:buNone/>
            </a:pPr>
            <a:r>
              <a:rPr lang="en-IN" sz="4400">
                <a:solidFill>
                  <a:srgbClr val="FFFF00"/>
                </a:solidFill>
                <a:latin typeface="Aparajita"/>
                <a:ea typeface="Aparajita"/>
                <a:cs typeface="Aparajita"/>
                <a:sym typeface="Aparajita"/>
              </a:rPr>
              <a:t>जिनवाणी पूजन</a:t>
            </a:r>
            <a:br>
              <a:rPr lang="en-IN" sz="4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</a:br>
            <a:r>
              <a:rPr lang="en-IN" sz="4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  <a:t>जल चन्दन अक्षत फूल चरु, अरु दीप धूप अति फल लावै।</a:t>
            </a:r>
            <a:br>
              <a:rPr lang="en-IN" sz="4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</a:br>
            <a:r>
              <a:rPr lang="en-IN" sz="4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  <a:t>पूजा को ठानत जो तुम जानत, सो नर 'द्यानत' सुख पावै।।</a:t>
            </a:r>
            <a:br>
              <a:rPr lang="en-IN" sz="4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</a:br>
            <a:r>
              <a:rPr lang="en-IN" sz="4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  <a:t>तीर्थंकर की ध्वनि, गणधर ने सुनि, अंग रचे चुनि ज्ञान मई।</a:t>
            </a:r>
            <a:br>
              <a:rPr lang="en-IN" sz="4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</a:br>
            <a:r>
              <a:rPr lang="en-IN" sz="4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  <a:t>सो जिनवर वानी, शिवसुखदानी, त्रिभुवन-मानी पूज्य भई ।।</a:t>
            </a:r>
            <a:br>
              <a:rPr lang="en-IN" sz="4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</a:br>
            <a:br>
              <a:rPr lang="en-IN" sz="4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</a:br>
            <a:endParaRPr sz="4400">
              <a:solidFill>
                <a:schemeClr val="lt1"/>
              </a:solidFill>
              <a:latin typeface="Aparajita"/>
              <a:ea typeface="Aparajita"/>
              <a:cs typeface="Aparajita"/>
              <a:sym typeface="Aparajita"/>
            </a:endParaRPr>
          </a:p>
        </p:txBody>
      </p:sp>
      <p:pic>
        <p:nvPicPr>
          <p:cNvPr id="59" name="Google Shape;59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3926" y="559277"/>
            <a:ext cx="1223100" cy="1223100"/>
          </a:xfrm>
          <a:prstGeom prst="roundRect">
            <a:avLst>
              <a:gd fmla="val 4167" name="adj"/>
            </a:avLst>
          </a:prstGeom>
          <a:solidFill>
            <a:srgbClr val="FFFFFF"/>
          </a:solidFill>
          <a:ln cap="sq" cmpd="sng" w="76200">
            <a:solidFill>
              <a:srgbClr val="EAEAEA"/>
            </a:solidFill>
            <a:prstDash val="solid"/>
            <a:miter lim="800000"/>
            <a:headEnd len="sm" w="sm" type="none"/>
            <a:tailEnd len="sm" w="sm" type="none"/>
          </a:ln>
          <a:effectLst>
            <a:reflection blurRad="0" dir="5400000" dist="5000" endA="0" endPos="28000" fadeDir="5400012" kx="0" rotWithShape="0" algn="bl" stA="33000" stPos="0" sy="-100000" ky="0"/>
          </a:effectLst>
        </p:spPr>
      </p:pic>
      <p:pic>
        <p:nvPicPr>
          <p:cNvPr id="60" name="Google Shape;60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168384" y="4935979"/>
            <a:ext cx="1421050" cy="1421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0"/>
          <p:cNvSpPr txBox="1"/>
          <p:nvPr>
            <p:ph type="ctrTitle"/>
          </p:nvPr>
        </p:nvSpPr>
        <p:spPr>
          <a:xfrm>
            <a:off x="633914" y="4470301"/>
            <a:ext cx="10096200" cy="2387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parajita"/>
              <a:buNone/>
            </a:pPr>
            <a:r>
              <a:rPr lang="en-IN" sz="5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  <a:t>आठ दरबमय अरघ बनाय,</a:t>
            </a:r>
            <a:br>
              <a:rPr lang="en-IN" sz="5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</a:br>
            <a:r>
              <a:rPr lang="en-IN" sz="5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  <a:t> ‘द्यानत’ पूजौं श्रीजिनराय ।</a:t>
            </a:r>
            <a:br>
              <a:rPr lang="en-IN" sz="5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</a:br>
            <a:r>
              <a:rPr lang="en-IN" sz="5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  <a:t>महासुख होय, देखे नाथ परम सुख होय ।।</a:t>
            </a:r>
            <a:br>
              <a:rPr lang="en-IN" sz="5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</a:br>
            <a:br>
              <a:rPr lang="en-IN" sz="5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</a:br>
            <a:endParaRPr sz="5400">
              <a:solidFill>
                <a:schemeClr val="lt1"/>
              </a:solidFill>
              <a:latin typeface="Aparajita"/>
              <a:ea typeface="Aparajita"/>
              <a:cs typeface="Aparajita"/>
              <a:sym typeface="Aparajita"/>
            </a:endParaRPr>
          </a:p>
        </p:txBody>
      </p:sp>
      <p:pic>
        <p:nvPicPr>
          <p:cNvPr id="64" name="Google Shape;64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3926" y="559277"/>
            <a:ext cx="1223100" cy="1223100"/>
          </a:xfrm>
          <a:prstGeom prst="roundRect">
            <a:avLst>
              <a:gd fmla="val 4167" name="adj"/>
            </a:avLst>
          </a:prstGeom>
          <a:solidFill>
            <a:srgbClr val="FFFFFF"/>
          </a:solidFill>
          <a:ln cap="sq" cmpd="sng" w="76200">
            <a:solidFill>
              <a:srgbClr val="EAEAEA"/>
            </a:solidFill>
            <a:prstDash val="solid"/>
            <a:miter lim="800000"/>
            <a:headEnd len="sm" w="sm" type="none"/>
            <a:tailEnd len="sm" w="sm" type="none"/>
          </a:ln>
          <a:effectLst>
            <a:reflection blurRad="0" dir="5400000" dist="5000" endA="0" endPos="28000" fadeDir="5400012" kx="0" rotWithShape="0" algn="bl" stA="33000" stPos="0" sy="-100000" ky="0"/>
          </a:effectLst>
        </p:spPr>
      </p:pic>
      <p:pic>
        <p:nvPicPr>
          <p:cNvPr id="65" name="Google Shape;65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811837" y="2877154"/>
            <a:ext cx="2664646" cy="39808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1"/>
          <p:cNvSpPr txBox="1"/>
          <p:nvPr>
            <p:ph type="ctrTitle"/>
          </p:nvPr>
        </p:nvSpPr>
        <p:spPr>
          <a:xfrm>
            <a:off x="316949" y="3955262"/>
            <a:ext cx="11558100" cy="2387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Aparajita"/>
              <a:buNone/>
            </a:pPr>
            <a:r>
              <a:rPr lang="en-IN" sz="4400">
                <a:solidFill>
                  <a:srgbClr val="FFFF00"/>
                </a:solidFill>
                <a:latin typeface="Aparajita"/>
                <a:ea typeface="Aparajita"/>
                <a:cs typeface="Aparajita"/>
                <a:sym typeface="Aparajita"/>
              </a:rPr>
              <a:t>पंचमेरु पूजन</a:t>
            </a:r>
            <a:br>
              <a:rPr lang="en-IN" sz="4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</a:br>
            <a:r>
              <a:rPr lang="en-IN" sz="4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  <a:t>आठ दरबमय अरघ बनाय, ‘द्यानत’ पूजौं श्रीजिनराय ।</a:t>
            </a:r>
            <a:br>
              <a:rPr lang="en-IN" sz="4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</a:br>
            <a:r>
              <a:rPr lang="en-IN" sz="4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  <a:t>महासुख होय, देखे नाथ परम सुख होय ।।</a:t>
            </a:r>
            <a:br>
              <a:rPr lang="en-IN" sz="4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</a:br>
            <a:r>
              <a:rPr lang="en-IN" sz="4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  <a:t>पाँचों मेरु असी जिनधाम, सब प्रतिमाजी को करहुँ प्रणाम ।</a:t>
            </a:r>
            <a:br>
              <a:rPr lang="en-IN" sz="4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</a:br>
            <a:r>
              <a:rPr lang="en-IN" sz="4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  <a:t>महासुख होय, देखे नाथ परम सुख होय ।।</a:t>
            </a:r>
            <a:br>
              <a:rPr lang="en-IN" sz="4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</a:br>
            <a:br>
              <a:rPr lang="en-IN" sz="4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</a:br>
            <a:endParaRPr sz="4400">
              <a:solidFill>
                <a:schemeClr val="lt1"/>
              </a:solidFill>
              <a:latin typeface="Aparajita"/>
              <a:ea typeface="Aparajita"/>
              <a:cs typeface="Aparajita"/>
              <a:sym typeface="Aparajita"/>
            </a:endParaRPr>
          </a:p>
        </p:txBody>
      </p:sp>
      <p:pic>
        <p:nvPicPr>
          <p:cNvPr id="69" name="Google Shape;69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3926" y="559277"/>
            <a:ext cx="1223100" cy="1223100"/>
          </a:xfrm>
          <a:prstGeom prst="roundRect">
            <a:avLst>
              <a:gd fmla="val 4167" name="adj"/>
            </a:avLst>
          </a:prstGeom>
          <a:solidFill>
            <a:srgbClr val="FFFFFF"/>
          </a:solidFill>
          <a:ln cap="sq" cmpd="sng" w="76200">
            <a:solidFill>
              <a:srgbClr val="EAEAEA"/>
            </a:solidFill>
            <a:prstDash val="solid"/>
            <a:miter lim="800000"/>
            <a:headEnd len="sm" w="sm" type="none"/>
            <a:tailEnd len="sm" w="sm" type="none"/>
          </a:ln>
          <a:effectLst>
            <a:reflection blurRad="0" dir="5400000" dist="5000" endA="0" endPos="28000" fadeDir="5400012" kx="0" rotWithShape="0" algn="bl" stA="33000" stPos="0" sy="-100000" ky="0"/>
          </a:effectLst>
        </p:spPr>
      </p:pic>
      <p:pic>
        <p:nvPicPr>
          <p:cNvPr id="70" name="Google Shape;70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168384" y="4921911"/>
            <a:ext cx="1421050" cy="1421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2A96155-DAE0-42C0-8D1F-264C50A0C7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B2C8D4-4599-45BA-AD95-2346D9AB93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621723"/>
            <a:ext cx="9144000" cy="2387600"/>
          </a:xfrm>
        </p:spPr>
        <p:txBody>
          <a:bodyPr>
            <a:noAutofit/>
          </a:bodyPr>
          <a:lstStyle/>
          <a:p>
            <a:pPr rtl="0">
              <a:lnSpc>
                <a:spcPct val="100000"/>
              </a:lnSpc>
            </a:pPr>
            <a:r>
              <a:rPr lang="hi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वसु द्रव्य सँवारी</a:t>
            </a:r>
            <a:r>
              <a:rPr lang="en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, </a:t>
            </a:r>
            <a:r>
              <a:rPr lang="hi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तुम ढिंग धारी</a:t>
            </a:r>
            <a:r>
              <a:rPr lang="en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,</a:t>
            </a:r>
            <a:br>
              <a:rPr lang="sa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en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hi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आनन्दकारी</a:t>
            </a:r>
            <a:r>
              <a:rPr lang="en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, </a:t>
            </a:r>
            <a:r>
              <a:rPr lang="hi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दृग</a:t>
            </a:r>
            <a:r>
              <a:rPr lang="en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-</a:t>
            </a:r>
            <a:r>
              <a:rPr lang="hi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प्यारी ।</a:t>
            </a:r>
            <a:br>
              <a:rPr lang="en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hi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तुम हो भवतारी</a:t>
            </a:r>
            <a:r>
              <a:rPr lang="en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, </a:t>
            </a:r>
            <a:r>
              <a:rPr lang="hi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करुनाधारी</a:t>
            </a:r>
            <a:r>
              <a:rPr lang="en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, </a:t>
            </a:r>
            <a:br>
              <a:rPr lang="sa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hi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यातै थारी शरनारी ।।</a:t>
            </a:r>
            <a:br>
              <a:rPr lang="en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</a:br>
            <a:br>
              <a:rPr lang="en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</a:br>
            <a:endParaRPr lang="en-IN" sz="4400" dirty="0">
              <a:solidFill>
                <a:schemeClr val="bg1"/>
              </a:solidFill>
              <a:effectLst/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52462C-9E98-449E-8DEB-5F1D5F1104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926" y="559277"/>
            <a:ext cx="1223010" cy="122301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Picture 4" descr="1595502464228.png">
            <a:extLst>
              <a:ext uri="{FF2B5EF4-FFF2-40B4-BE49-F238E27FC236}">
                <a16:creationId xmlns:a16="http://schemas.microsoft.com/office/drawing/2014/main" id="{8E2B7118-CB6B-4FDC-A46B-098E6A1037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9797" y="2693963"/>
            <a:ext cx="3646660" cy="365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571745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2"/>
          <p:cNvSpPr txBox="1"/>
          <p:nvPr>
            <p:ph type="ctrTitle"/>
          </p:nvPr>
        </p:nvSpPr>
        <p:spPr>
          <a:xfrm>
            <a:off x="238500" y="3969325"/>
            <a:ext cx="11715000" cy="2387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Aparajita"/>
              <a:buNone/>
            </a:pPr>
            <a:r>
              <a:rPr lang="en-IN" sz="4400">
                <a:solidFill>
                  <a:srgbClr val="FFFF00"/>
                </a:solidFill>
                <a:latin typeface="Aparajita"/>
                <a:ea typeface="Aparajita"/>
                <a:cs typeface="Aparajita"/>
                <a:sym typeface="Aparajita"/>
              </a:rPr>
              <a:t>शांतिनाथ भगवान पूजन</a:t>
            </a:r>
            <a:br>
              <a:rPr lang="en-IN" sz="4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</a:br>
            <a:r>
              <a:rPr lang="en-IN" sz="4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  <a:t>वसु द्रव्य सँवारी, तुम ढिंग धारी, आनन्दकारी, दृग-प्यारी ।</a:t>
            </a:r>
            <a:br>
              <a:rPr lang="en-IN" sz="4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</a:br>
            <a:r>
              <a:rPr lang="en-IN" sz="4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  <a:t>तुम हो भवतारी, करुनाधारी, यातै थारी शरनारी ।।</a:t>
            </a:r>
            <a:br>
              <a:rPr lang="en-IN" sz="4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</a:br>
            <a:r>
              <a:rPr lang="en-IN" sz="4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  <a:t>श्री शान्तिजिनेशं, नुतशक्रेशं, वृषचक्रेशं चक्रेशं ।</a:t>
            </a:r>
            <a:br>
              <a:rPr lang="en-IN" sz="4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</a:br>
            <a:r>
              <a:rPr lang="en-IN" sz="4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  <a:t>हनि अरिचक्रेशं, हे गुनधेशं, दयामृतेशं, मक्रेशं ।।</a:t>
            </a:r>
            <a:br>
              <a:rPr lang="en-IN" sz="4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</a:br>
            <a:br>
              <a:rPr lang="en-IN" sz="4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</a:br>
            <a:endParaRPr sz="4400">
              <a:solidFill>
                <a:schemeClr val="lt1"/>
              </a:solidFill>
              <a:latin typeface="Aparajita"/>
              <a:ea typeface="Aparajita"/>
              <a:cs typeface="Aparajita"/>
              <a:sym typeface="Aparajita"/>
            </a:endParaRPr>
          </a:p>
        </p:txBody>
      </p:sp>
      <p:pic>
        <p:nvPicPr>
          <p:cNvPr id="74" name="Google Shape;74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3926" y="559277"/>
            <a:ext cx="1223100" cy="1223100"/>
          </a:xfrm>
          <a:prstGeom prst="roundRect">
            <a:avLst>
              <a:gd fmla="val 4167" name="adj"/>
            </a:avLst>
          </a:prstGeom>
          <a:solidFill>
            <a:srgbClr val="FFFFFF"/>
          </a:solidFill>
          <a:ln cap="sq" cmpd="sng" w="76200">
            <a:solidFill>
              <a:srgbClr val="EAEAEA"/>
            </a:solidFill>
            <a:prstDash val="solid"/>
            <a:miter lim="800000"/>
            <a:headEnd len="sm" w="sm" type="none"/>
            <a:tailEnd len="sm" w="sm" type="none"/>
          </a:ln>
          <a:effectLst>
            <a:reflection blurRad="0" dir="5400000" dist="5000" endA="0" endPos="28000" fadeDir="5400012" kx="0" rotWithShape="0" algn="bl" stA="33000" stPos="0" sy="-100000" ky="0"/>
          </a:effectLst>
        </p:spPr>
      </p:pic>
      <p:pic>
        <p:nvPicPr>
          <p:cNvPr id="75" name="Google Shape;75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168384" y="4935979"/>
            <a:ext cx="1421050" cy="1421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2A96155-DAE0-42C0-8D1F-264C50A0C7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B2C8D4-4599-45BA-AD95-2346D9AB93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9774" y="2341563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sa-IN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तेरे विकीर्ण गुण सारे,</a:t>
            </a:r>
            <a:br>
              <a:rPr lang="sa-IN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sa-IN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प्रभु मुक्ता मोदक से सघन हुये।</a:t>
            </a:r>
            <a:br>
              <a:rPr lang="sa-IN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sa-IN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अतएव रसास्वादन करते,</a:t>
            </a:r>
            <a:br>
              <a:rPr lang="sa-IN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sa-IN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रे घनीभूति अनुभूति लिये।।</a:t>
            </a:r>
            <a:endParaRPr lang="en-IN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2EC003-7342-4C93-B8CE-4065BBA60A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926" y="559277"/>
            <a:ext cx="1223010" cy="122301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Picture 4" descr="1595502319245.png">
            <a:extLst>
              <a:ext uri="{FF2B5EF4-FFF2-40B4-BE49-F238E27FC236}">
                <a16:creationId xmlns:a16="http://schemas.microsoft.com/office/drawing/2014/main" id="{F2ECB7D0-B341-440B-8055-47DCBA0461F4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379608" y="3303807"/>
            <a:ext cx="2362200" cy="3019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948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3"/>
          <p:cNvSpPr txBox="1"/>
          <p:nvPr>
            <p:ph type="ctrTitle"/>
          </p:nvPr>
        </p:nvSpPr>
        <p:spPr>
          <a:xfrm>
            <a:off x="0" y="2534200"/>
            <a:ext cx="12192000" cy="2387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Aparajita"/>
              <a:buNone/>
            </a:pPr>
            <a:r>
              <a:rPr lang="en-IN" sz="4400">
                <a:solidFill>
                  <a:srgbClr val="FFFF00"/>
                </a:solidFill>
                <a:latin typeface="Aparajita"/>
                <a:ea typeface="Aparajita"/>
                <a:cs typeface="Aparajita"/>
                <a:sym typeface="Aparajita"/>
              </a:rPr>
              <a:t>सिद्ध पूजन</a:t>
            </a:r>
            <a:br>
              <a:rPr lang="en-IN" sz="4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</a:br>
            <a:r>
              <a:rPr lang="en-IN" sz="4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  <a:t>तेरे विकीर्ण गुण सारे, प्रभु मुक्ता मोदक से सघन हुये।</a:t>
            </a:r>
            <a:br>
              <a:rPr lang="en-IN" sz="4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</a:br>
            <a:r>
              <a:rPr lang="en-IN" sz="4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  <a:t>अतएव रसास्वादन करते, रे घनीभूति अनुभूति लिये।।</a:t>
            </a:r>
            <a:br>
              <a:rPr lang="en-IN" sz="4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</a:br>
            <a:r>
              <a:rPr lang="en-IN" sz="4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  <a:t>हे नाथ मुझे भी अब प्रतिक्षण, निज अंतर वैभव की मस्ती।</a:t>
            </a:r>
            <a:br>
              <a:rPr lang="en-IN" sz="4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</a:br>
            <a:r>
              <a:rPr lang="en-IN" sz="4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  <a:t>है आज अर्घ की सार्थकता, तेरी अस्ति मेरी वस्ति॥</a:t>
            </a:r>
            <a:endParaRPr sz="4400">
              <a:solidFill>
                <a:schemeClr val="lt1"/>
              </a:solidFill>
              <a:latin typeface="Aparajita"/>
              <a:ea typeface="Aparajita"/>
              <a:cs typeface="Aparajita"/>
              <a:sym typeface="Aparajita"/>
            </a:endParaRPr>
          </a:p>
        </p:txBody>
      </p:sp>
      <p:pic>
        <p:nvPicPr>
          <p:cNvPr id="79" name="Google Shape;79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3926" y="559277"/>
            <a:ext cx="1223100" cy="1223100"/>
          </a:xfrm>
          <a:prstGeom prst="roundRect">
            <a:avLst>
              <a:gd fmla="val 4167" name="adj"/>
            </a:avLst>
          </a:prstGeom>
          <a:solidFill>
            <a:srgbClr val="FFFFFF"/>
          </a:solidFill>
          <a:ln cap="sq" cmpd="sng" w="76200">
            <a:solidFill>
              <a:srgbClr val="EAEAEA"/>
            </a:solidFill>
            <a:prstDash val="solid"/>
            <a:miter lim="800000"/>
            <a:headEnd len="sm" w="sm" type="none"/>
            <a:tailEnd len="sm" w="sm" type="none"/>
          </a:ln>
          <a:effectLst>
            <a:reflection blurRad="0" dir="5400000" dist="5000" endA="0" endPos="28000" fadeDir="5400012" kx="0" rotWithShape="0" algn="bl" stA="33000" stPos="0" sy="-100000" ky="0"/>
          </a:effectLst>
        </p:spPr>
      </p:pic>
      <p:pic>
        <p:nvPicPr>
          <p:cNvPr id="80" name="Google Shape;80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168384" y="4921911"/>
            <a:ext cx="1421050" cy="1421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14068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1"/>
          <p:cNvSpPr txBox="1"/>
          <p:nvPr>
            <p:ph type="ctrTitle"/>
          </p:nvPr>
        </p:nvSpPr>
        <p:spPr>
          <a:xfrm>
            <a:off x="1524000" y="1225544"/>
            <a:ext cx="9144000" cy="247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770"/>
              <a:buFont typeface="Aparajita"/>
              <a:buNone/>
            </a:pPr>
            <a:r>
              <a:rPr lang="en-IN" sz="4770">
                <a:solidFill>
                  <a:srgbClr val="FFFF00"/>
                </a:solidFill>
                <a:latin typeface="Aparajita"/>
                <a:ea typeface="Aparajita"/>
                <a:cs typeface="Aparajita"/>
                <a:sym typeface="Aparajita"/>
              </a:rPr>
              <a:t>महावीर भगवान पूजन</a:t>
            </a:r>
            <a:br>
              <a:rPr lang="en-IN" sz="477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</a:br>
            <a:r>
              <a:rPr lang="en-IN" sz="477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  <a:t> </a:t>
            </a:r>
            <a:br>
              <a:rPr lang="en-IN" sz="5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</a:br>
            <a:endParaRPr sz="5400">
              <a:solidFill>
                <a:schemeClr val="lt1"/>
              </a:solidFill>
              <a:latin typeface="Aparajita"/>
              <a:ea typeface="Aparajita"/>
              <a:cs typeface="Aparajita"/>
              <a:sym typeface="Aparajita"/>
            </a:endParaRPr>
          </a:p>
        </p:txBody>
      </p:sp>
      <p:sp>
        <p:nvSpPr>
          <p:cNvPr id="18" name="Google Shape;18;p1"/>
          <p:cNvSpPr txBox="1"/>
          <p:nvPr/>
        </p:nvSpPr>
        <p:spPr>
          <a:xfrm>
            <a:off x="828301" y="2395175"/>
            <a:ext cx="10535400" cy="333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50"/>
              <a:buFont typeface="Aparajita"/>
              <a:buNone/>
            </a:pPr>
            <a:r>
              <a:rPr b="0" i="0" lang="en-IN" sz="4050" u="none" cap="none" strike="noStrike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  <a:t>	</a:t>
            </a:r>
            <a:br>
              <a:rPr b="0" i="0" lang="en-IN" sz="40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IN" sz="4792" u="none" cap="none" strike="noStrike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  <a:t>जल फल वसु सजि हिम थार, तन मन मोद धरों; </a:t>
            </a:r>
            <a:br>
              <a:rPr b="0" i="0" lang="en-IN" sz="4792" u="none" cap="none" strike="noStrike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</a:br>
            <a:r>
              <a:rPr b="0" i="0" lang="en-IN" sz="4792" u="none" cap="none" strike="noStrike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  <a:t>गुण गाऊँ भव दधि तार, पूजत पाप हरों।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792"/>
              <a:buFont typeface="Aparajita"/>
              <a:buNone/>
            </a:pPr>
            <a:r>
              <a:rPr b="0" i="0" lang="en-IN" sz="4792" u="none" cap="none" strike="noStrike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  <a:t>श्री वीर महा अतिवीर, सन्मति नायक हो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792"/>
              <a:buFont typeface="Aparajita"/>
              <a:buNone/>
            </a:pPr>
            <a:r>
              <a:rPr b="0" i="0" lang="en-IN" sz="4792" u="none" cap="none" strike="noStrike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  <a:t>जय वर्धमान गुणधीर, सन्मति दायक हो॥</a:t>
            </a:r>
            <a:br>
              <a:rPr b="0" i="0" lang="en-IN" sz="479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b="0" i="0" sz="4792" u="none" cap="none" strike="noStrike">
              <a:solidFill>
                <a:schemeClr val="lt1"/>
              </a:solidFill>
              <a:latin typeface="Aparajita"/>
              <a:ea typeface="Aparajita"/>
              <a:cs typeface="Aparajita"/>
              <a:sym typeface="Aparajita"/>
            </a:endParaRPr>
          </a:p>
        </p:txBody>
      </p:sp>
      <p:pic>
        <p:nvPicPr>
          <p:cNvPr id="19" name="Google Shape;19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3926" y="559277"/>
            <a:ext cx="1223100" cy="1223100"/>
          </a:xfrm>
          <a:prstGeom prst="roundRect">
            <a:avLst>
              <a:gd fmla="val 4167" name="adj"/>
            </a:avLst>
          </a:prstGeom>
          <a:solidFill>
            <a:srgbClr val="FFFFFF"/>
          </a:solidFill>
          <a:ln cap="sq" cmpd="sng" w="76200">
            <a:solidFill>
              <a:srgbClr val="EAEAEA"/>
            </a:solidFill>
            <a:prstDash val="solid"/>
            <a:miter lim="800000"/>
            <a:headEnd len="sm" w="sm" type="none"/>
            <a:tailEnd len="sm" w="sm" type="none"/>
          </a:ln>
          <a:effectLst>
            <a:reflection blurRad="0" dir="5400000" dist="5000" endA="0" endPos="28000" fadeDir="5400012" kx="0" rotWithShape="0" algn="bl" stA="33000" stPos="0" sy="-100000" ky="0"/>
          </a:effectLst>
        </p:spPr>
      </p:pic>
      <p:pic>
        <p:nvPicPr>
          <p:cNvPr id="20" name="Google Shape;20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168384" y="4921911"/>
            <a:ext cx="1421050" cy="1421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2A96155-DAE0-42C0-8D1F-264C50A0C7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B2C8D4-4599-45BA-AD95-2346D9AB93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9774" y="2341563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sa-IN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बहुमूल्य जगत का वैभव यह,</a:t>
            </a:r>
            <a:br>
              <a:rPr lang="sa-IN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sa-IN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क्या हमको सुखी बना सकता।</a:t>
            </a:r>
            <a:br>
              <a:rPr lang="sa-IN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sa-IN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अरे पूर्णता पाने में,</a:t>
            </a:r>
            <a:br>
              <a:rPr lang="sa-IN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sa-IN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इसकी क्या है आवश्यकता॥</a:t>
            </a:r>
            <a:endParaRPr lang="en-IN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C2D741-C31C-49E5-B938-94D28E6C09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926" y="559277"/>
            <a:ext cx="1223010" cy="122301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Picture 4" descr="1595502413542.png">
            <a:extLst>
              <a:ext uri="{FF2B5EF4-FFF2-40B4-BE49-F238E27FC236}">
                <a16:creationId xmlns:a16="http://schemas.microsoft.com/office/drawing/2014/main" id="{174C3F39-749A-4834-9349-80620AA0FF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25947" y="2770163"/>
            <a:ext cx="3657601" cy="36466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561911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4"/>
          <p:cNvSpPr txBox="1"/>
          <p:nvPr>
            <p:ph type="ctrTitle"/>
          </p:nvPr>
        </p:nvSpPr>
        <p:spPr>
          <a:xfrm>
            <a:off x="198151" y="2506075"/>
            <a:ext cx="11795700" cy="2387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Aparajita"/>
              <a:buNone/>
            </a:pPr>
            <a:r>
              <a:rPr lang="en-IN" sz="4400">
                <a:solidFill>
                  <a:srgbClr val="FFFF00"/>
                </a:solidFill>
                <a:latin typeface="Aparajita"/>
                <a:ea typeface="Aparajita"/>
                <a:cs typeface="Aparajita"/>
                <a:sym typeface="Aparajita"/>
              </a:rPr>
              <a:t>देव-शास्त्र- गुरू पूजन</a:t>
            </a:r>
            <a:br>
              <a:rPr lang="en-IN" sz="4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</a:br>
            <a:r>
              <a:rPr lang="en-IN" sz="4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  <a:t>बहुमूल्य जगत का वैभव यह, क्या हमको सुखी बना सकता।</a:t>
            </a:r>
            <a:br>
              <a:rPr lang="en-IN" sz="4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</a:br>
            <a:r>
              <a:rPr lang="en-IN" sz="4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  <a:t>अरे पूर्णता पाने में, इसकी क्या है आवश्यकता॥</a:t>
            </a:r>
            <a:br>
              <a:rPr lang="en-IN" sz="4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</a:br>
            <a:r>
              <a:rPr lang="en-IN" sz="4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  <a:t>मैं स्वयं पूर्ण हूं अपने में, प्रभु है अनर्घ मेरी माया।</a:t>
            </a:r>
            <a:br>
              <a:rPr lang="en-IN" sz="4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</a:br>
            <a:r>
              <a:rPr lang="en-IN" sz="4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  <a:t>बहुमूल्य द्रव्यमय अर्घ लिये, अर्पण के हेतु चला आया॥</a:t>
            </a:r>
            <a:endParaRPr sz="4400">
              <a:solidFill>
                <a:schemeClr val="lt1"/>
              </a:solidFill>
              <a:latin typeface="Aparajita"/>
              <a:ea typeface="Aparajita"/>
              <a:cs typeface="Aparajita"/>
              <a:sym typeface="Aparajita"/>
            </a:endParaRPr>
          </a:p>
        </p:txBody>
      </p:sp>
      <p:pic>
        <p:nvPicPr>
          <p:cNvPr id="84" name="Google Shape;84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3926" y="559277"/>
            <a:ext cx="1223100" cy="1223100"/>
          </a:xfrm>
          <a:prstGeom prst="roundRect">
            <a:avLst>
              <a:gd fmla="val 4167" name="adj"/>
            </a:avLst>
          </a:prstGeom>
          <a:solidFill>
            <a:srgbClr val="FFFFFF"/>
          </a:solidFill>
          <a:ln cap="sq" cmpd="sng" w="76200">
            <a:solidFill>
              <a:srgbClr val="EAEAEA"/>
            </a:solidFill>
            <a:prstDash val="solid"/>
            <a:miter lim="800000"/>
            <a:headEnd len="sm" w="sm" type="none"/>
            <a:tailEnd len="sm" w="sm" type="none"/>
          </a:ln>
          <a:effectLst>
            <a:reflection blurRad="0" dir="5400000" dist="5000" endA="0" endPos="28000" fadeDir="5400012" kx="0" rotWithShape="0" algn="bl" stA="33000" stPos="0" sy="-100000" ky="0"/>
          </a:effectLst>
        </p:spPr>
      </p:pic>
      <p:pic>
        <p:nvPicPr>
          <p:cNvPr id="85" name="Google Shape;85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168384" y="4893775"/>
            <a:ext cx="1421050" cy="1421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2A96155-DAE0-42C0-8D1F-264C50A0C7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B2C8D4-4599-45BA-AD95-2346D9AB93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96279" y="3733041"/>
            <a:ext cx="9144000" cy="2387600"/>
          </a:xfrm>
        </p:spPr>
        <p:txBody>
          <a:bodyPr>
            <a:normAutofit fontScale="90000"/>
          </a:bodyPr>
          <a:lstStyle/>
          <a:p>
            <a:br>
              <a:rPr lang="en-IN" dirty="0">
                <a:solidFill>
                  <a:schemeClr val="bg1"/>
                </a:solidFill>
                <a:effectLst/>
              </a:rPr>
            </a:br>
            <a:r>
              <a:rPr lang="hi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सजि आठों दरब पुनीत</a:t>
            </a:r>
            <a:r>
              <a:rPr lang="en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,</a:t>
            </a:r>
            <a:br>
              <a:rPr lang="en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en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hi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आठों अंग नमौं ।</a:t>
            </a:r>
            <a:br>
              <a:rPr lang="en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hi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पूजौं अष्टम जिन मीत</a:t>
            </a:r>
            <a:r>
              <a:rPr lang="en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, </a:t>
            </a:r>
            <a:br>
              <a:rPr lang="en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hi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अष्टम अवनि गमौं ।।</a:t>
            </a:r>
            <a:br>
              <a:rPr lang="en-IN" dirty="0">
                <a:solidFill>
                  <a:schemeClr val="bg1"/>
                </a:solidFill>
                <a:effectLst/>
              </a:rPr>
            </a:br>
            <a:br>
              <a:rPr lang="en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</a:br>
            <a:endParaRPr lang="en-IN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5076A7-4D35-48B5-9021-027DFCC232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926" y="559277"/>
            <a:ext cx="1223010" cy="122301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B1EF5E2-7FFA-47A2-8118-6F40217AEB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5986" y="2280310"/>
            <a:ext cx="4739469" cy="4739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1922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2A96155-DAE0-42C0-8D1F-264C50A0C7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B2C8D4-4599-45BA-AD95-2346D9AB93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91479" y="3429000"/>
            <a:ext cx="9833113" cy="2387600"/>
          </a:xfrm>
        </p:spPr>
        <p:txBody>
          <a:bodyPr>
            <a:normAutofit fontScale="90000"/>
          </a:bodyPr>
          <a:lstStyle/>
          <a:p>
            <a:r>
              <a:rPr lang="hi-IN" sz="5300" dirty="0">
                <a:solidFill>
                  <a:srgbClr val="FFFF00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चन्द्रप्रभु भगवान</a:t>
            </a:r>
            <a:r>
              <a:rPr lang="sa-IN" sz="5300" dirty="0">
                <a:solidFill>
                  <a:srgbClr val="FFFF00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 पूजन</a:t>
            </a:r>
            <a:br>
              <a:rPr lang="en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hi-IN" sz="49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सजि आठों दरब पुनीत</a:t>
            </a:r>
            <a:r>
              <a:rPr lang="en-IN" sz="49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, </a:t>
            </a:r>
            <a:r>
              <a:rPr lang="hi-IN" sz="49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आठों अंग नमौं ।</a:t>
            </a:r>
            <a:br>
              <a:rPr lang="en-IN" sz="49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hi-IN" sz="49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पूजौं अष्टम जिन मीत</a:t>
            </a:r>
            <a:r>
              <a:rPr lang="en-IN" sz="49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, </a:t>
            </a:r>
            <a:r>
              <a:rPr lang="hi-IN" sz="49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अष्टम अवनि गमौं ।।</a:t>
            </a:r>
            <a:br>
              <a:rPr lang="en-IN" sz="49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hi-IN" sz="49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श्री चंद्रनाथ दुति चंद</a:t>
            </a:r>
            <a:r>
              <a:rPr lang="en-IN" sz="49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, </a:t>
            </a:r>
            <a:r>
              <a:rPr lang="hi-IN" sz="49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चरनन चंद लसै ।</a:t>
            </a:r>
            <a:br>
              <a:rPr lang="en-IN" sz="49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hi-IN" sz="49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मन वच तन जजत अमंद</a:t>
            </a:r>
            <a:r>
              <a:rPr lang="en-IN" sz="49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-</a:t>
            </a:r>
            <a:r>
              <a:rPr lang="hi-IN" sz="49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आतम</a:t>
            </a:r>
            <a:r>
              <a:rPr lang="en-IN" sz="49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-</a:t>
            </a:r>
            <a:r>
              <a:rPr lang="hi-IN" sz="49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जोति जगे</a:t>
            </a:r>
            <a:r>
              <a:rPr lang="hi-IN" sz="4900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।।</a:t>
            </a:r>
            <a:br>
              <a:rPr lang="en-IN" dirty="0">
                <a:effectLst/>
                <a:latin typeface="Aparajita" panose="02020603050405020304" pitchFamily="18" charset="0"/>
                <a:cs typeface="Aparajita" panose="02020603050405020304" pitchFamily="18" charset="0"/>
              </a:rPr>
            </a:br>
            <a:endParaRPr lang="en-IN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C89F31-6A15-4505-B011-332634EA71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926" y="559277"/>
            <a:ext cx="1223010" cy="122301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" name="Google Shape;134;p18">
            <a:extLst>
              <a:ext uri="{FF2B5EF4-FFF2-40B4-BE49-F238E27FC236}">
                <a16:creationId xmlns:a16="http://schemas.microsoft.com/office/drawing/2014/main" id="{67A64DCA-DBB7-4A23-89E8-2565954DC987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168384" y="4921911"/>
            <a:ext cx="1421050" cy="14210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55264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2"/>
          <p:cNvSpPr txBox="1"/>
          <p:nvPr>
            <p:ph type="ctrTitle"/>
          </p:nvPr>
        </p:nvSpPr>
        <p:spPr>
          <a:xfrm>
            <a:off x="1150950" y="3744913"/>
            <a:ext cx="9890100" cy="2387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770"/>
              <a:buFont typeface="Aparajita"/>
              <a:buNone/>
            </a:pPr>
            <a:r>
              <a:rPr lang="en-IN" sz="477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  <a:t>यह अरघ कियो निज हेत, </a:t>
            </a:r>
            <a:endParaRPr sz="4770">
              <a:solidFill>
                <a:schemeClr val="lt1"/>
              </a:solidFill>
              <a:latin typeface="Aparajita"/>
              <a:ea typeface="Aparajita"/>
              <a:cs typeface="Aparajita"/>
              <a:sym typeface="Aparajita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770"/>
              <a:buFont typeface="Aparajita"/>
              <a:buNone/>
            </a:pPr>
            <a:r>
              <a:rPr lang="en-IN" sz="477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  <a:t>तुमको अरपतु हों ।</a:t>
            </a:r>
            <a:br>
              <a:rPr lang="en-IN" sz="477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</a:br>
            <a:r>
              <a:rPr lang="en-IN" sz="477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  <a:t>द्यानत कीनो शिवखेत,</a:t>
            </a:r>
            <a:endParaRPr sz="4770">
              <a:solidFill>
                <a:schemeClr val="lt1"/>
              </a:solidFill>
              <a:latin typeface="Aparajita"/>
              <a:ea typeface="Aparajita"/>
              <a:cs typeface="Aparajita"/>
              <a:sym typeface="Aparajita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770"/>
              <a:buFont typeface="Aparajita"/>
              <a:buNone/>
            </a:pPr>
            <a:r>
              <a:rPr lang="en-IN" sz="477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  <a:t>भूमि समरपतु हों ॥</a:t>
            </a:r>
            <a:br>
              <a:rPr lang="en-IN" sz="477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</a:br>
            <a:br>
              <a:rPr lang="en-IN" sz="5400"/>
            </a:br>
            <a:endParaRPr sz="5400"/>
          </a:p>
        </p:txBody>
      </p:sp>
      <p:pic>
        <p:nvPicPr>
          <p:cNvPr id="24" name="Google Shape;24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3926" y="559277"/>
            <a:ext cx="1223100" cy="1223100"/>
          </a:xfrm>
          <a:prstGeom prst="roundRect">
            <a:avLst>
              <a:gd fmla="val 4167" name="adj"/>
            </a:avLst>
          </a:prstGeom>
          <a:solidFill>
            <a:srgbClr val="FFFFFF"/>
          </a:solidFill>
          <a:ln cap="sq" cmpd="sng" w="76200">
            <a:solidFill>
              <a:srgbClr val="EAEAEA"/>
            </a:solidFill>
            <a:prstDash val="solid"/>
            <a:miter lim="800000"/>
            <a:headEnd len="sm" w="sm" type="none"/>
            <a:tailEnd len="sm" w="sm" type="none"/>
          </a:ln>
          <a:effectLst>
            <a:reflection blurRad="0" dir="5400000" dist="5000" endA="0" endPos="28000" fadeDir="5400012" kx="0" rotWithShape="0" algn="bl" stA="33000" stPos="0" sy="-100000" ky="0"/>
          </a:effectLst>
        </p:spPr>
      </p:pic>
      <p:pic>
        <p:nvPicPr>
          <p:cNvPr descr="1595502319245.png" id="25" name="Google Shape;25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196958" y="3429000"/>
            <a:ext cx="2362200" cy="30195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2A96155-DAE0-42C0-8D1F-264C50A0C7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B2C8D4-4599-45BA-AD95-2346D9AB93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9774" y="2341563"/>
            <a:ext cx="9144000" cy="2387600"/>
          </a:xfrm>
        </p:spPr>
        <p:txBody>
          <a:bodyPr>
            <a:noAutofit/>
          </a:bodyPr>
          <a:lstStyle/>
          <a:p>
            <a:pPr rtl="0">
              <a:lnSpc>
                <a:spcPct val="100000"/>
              </a:lnSpc>
            </a:pPr>
            <a:r>
              <a:rPr lang="hi-IN" sz="4400" dirty="0">
                <a:solidFill>
                  <a:srgbClr val="FFFF00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नन्दीश्वर द्वीप</a:t>
            </a:r>
            <a:r>
              <a:rPr lang="sa-IN" sz="4400" dirty="0">
                <a:solidFill>
                  <a:srgbClr val="FFFF00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 पूजन</a:t>
            </a:r>
            <a:br>
              <a:rPr lang="en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hi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यह अरघ कियो निज हेत</a:t>
            </a:r>
            <a:r>
              <a:rPr lang="en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, </a:t>
            </a:r>
            <a:r>
              <a:rPr lang="hi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तुमको अरपतु हों ।</a:t>
            </a:r>
            <a:br>
              <a:rPr lang="en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hi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द्यानत कीनो शिवखेत</a:t>
            </a:r>
            <a:r>
              <a:rPr lang="en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, </a:t>
            </a:r>
            <a:r>
              <a:rPr lang="hi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भूमि समरपतु हों ।।</a:t>
            </a:r>
            <a:br>
              <a:rPr lang="en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hi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नन्दीश्वर श्री जिनधाम</a:t>
            </a:r>
            <a:r>
              <a:rPr lang="en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, </a:t>
            </a:r>
            <a:r>
              <a:rPr lang="hi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बावन पुंज करों ।</a:t>
            </a:r>
            <a:br>
              <a:rPr lang="en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hi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वसुदिन प्रतिमा अभिराम</a:t>
            </a:r>
            <a:r>
              <a:rPr lang="en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, </a:t>
            </a:r>
            <a:r>
              <a:rPr lang="hi-IN" sz="4400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आनंद भाव धरों ।।</a:t>
            </a:r>
            <a:endParaRPr lang="en-IN" sz="4400" dirty="0">
              <a:solidFill>
                <a:schemeClr val="bg1"/>
              </a:solidFill>
              <a:effectLst/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82D281F-D0EF-47C2-BBE8-DC40782770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926" y="559277"/>
            <a:ext cx="1223010" cy="122301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" name="Google Shape;134;p18">
            <a:extLst>
              <a:ext uri="{FF2B5EF4-FFF2-40B4-BE49-F238E27FC236}">
                <a16:creationId xmlns:a16="http://schemas.microsoft.com/office/drawing/2014/main" id="{DC8812DF-CFF3-4B36-ABBB-45ED0C4C7387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168384" y="4992251"/>
            <a:ext cx="1421050" cy="14210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0608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2A96155-DAE0-42C0-8D1F-264C50A0C7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B2C8D4-4599-45BA-AD95-2346D9AB93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1977" y="3889009"/>
            <a:ext cx="9144000" cy="2387600"/>
          </a:xfrm>
        </p:spPr>
        <p:txBody>
          <a:bodyPr>
            <a:normAutofit fontScale="90000"/>
          </a:bodyPr>
          <a:lstStyle/>
          <a:p>
            <a:pPr rtl="0">
              <a:lnSpc>
                <a:spcPct val="100000"/>
              </a:lnSpc>
            </a:pPr>
            <a:r>
              <a:rPr lang="hi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शुचि निरमल नीरं गंध सुअक्षत</a:t>
            </a:r>
            <a:r>
              <a:rPr lang="en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, </a:t>
            </a:r>
            <a:br>
              <a:rPr lang="sa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hi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पुष्प चरु ले मन हरषाय ।</a:t>
            </a:r>
            <a:br>
              <a:rPr lang="en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hi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दीप धूप फल अर्घ्य सु लेकर</a:t>
            </a:r>
            <a:r>
              <a:rPr lang="en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,</a:t>
            </a:r>
            <a:br>
              <a:rPr lang="sa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en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hi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नाचत ताल मृदंग बजाय ।।</a:t>
            </a:r>
            <a:br>
              <a:rPr lang="en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</a:br>
            <a:br>
              <a:rPr lang="en-IN" dirty="0">
                <a:solidFill>
                  <a:schemeClr val="bg1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</a:br>
            <a:endParaRPr lang="en-IN" dirty="0">
              <a:solidFill>
                <a:schemeClr val="bg1"/>
              </a:solidFill>
              <a:effectLst/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6A16E0-B80B-4A7E-AA21-E9193F7884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926" y="559277"/>
            <a:ext cx="1223010" cy="122301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3FAC1D4-FD27-40DE-9C6C-2D4C5C1D8B2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57"/>
          <a:stretch/>
        </p:blipFill>
        <p:spPr>
          <a:xfrm>
            <a:off x="9261610" y="2707902"/>
            <a:ext cx="3188733" cy="3568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3096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14068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3"/>
          <p:cNvSpPr txBox="1"/>
          <p:nvPr>
            <p:ph type="ctrTitle"/>
          </p:nvPr>
        </p:nvSpPr>
        <p:spPr>
          <a:xfrm>
            <a:off x="372602" y="4242180"/>
            <a:ext cx="11446800" cy="2387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Aparajita"/>
              <a:buNone/>
            </a:pPr>
            <a:r>
              <a:rPr lang="en-IN" sz="4400">
                <a:solidFill>
                  <a:srgbClr val="FFFF00"/>
                </a:solidFill>
                <a:latin typeface="Aparajita"/>
                <a:ea typeface="Aparajita"/>
                <a:cs typeface="Aparajita"/>
                <a:sym typeface="Aparajita"/>
              </a:rPr>
              <a:t>आदिनाथ भगवान पूजन</a:t>
            </a:r>
            <a:br>
              <a:rPr lang="en-IN" sz="4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</a:br>
            <a:r>
              <a:rPr lang="en-IN" sz="4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  <a:t>शुचि निरमल नीरं गंध सुअक्षत, पुष्प चरु ले मन हरषाय ।</a:t>
            </a:r>
            <a:br>
              <a:rPr lang="en-IN" sz="4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</a:br>
            <a:r>
              <a:rPr lang="en-IN" sz="4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  <a:t>दीप धूप फल अर्घ्य सु लेकर, नाचत ताल मृदंग बजाय ।।</a:t>
            </a:r>
            <a:br>
              <a:rPr lang="en-IN" sz="4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</a:br>
            <a:r>
              <a:rPr lang="en-IN" sz="4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  <a:t>श्री आदिनाथ के चरण कमल पर बलि बलि जाऊ मन वच काय ।</a:t>
            </a:r>
            <a:br>
              <a:rPr lang="en-IN" sz="4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</a:br>
            <a:r>
              <a:rPr lang="en-IN" sz="4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  <a:t>हे करुणानिधि भव दुःख मेटो, यातै मैं पूजों प्रभु पाय ।।</a:t>
            </a:r>
            <a:br>
              <a:rPr lang="en-IN" sz="4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</a:br>
            <a:br>
              <a:rPr lang="en-IN" sz="4400">
                <a:solidFill>
                  <a:schemeClr val="lt1"/>
                </a:solidFill>
                <a:latin typeface="Aparajita"/>
                <a:ea typeface="Aparajita"/>
                <a:cs typeface="Aparajita"/>
                <a:sym typeface="Aparajita"/>
              </a:rPr>
            </a:br>
            <a:endParaRPr sz="4400">
              <a:solidFill>
                <a:schemeClr val="lt1"/>
              </a:solidFill>
              <a:latin typeface="Aparajita"/>
              <a:ea typeface="Aparajita"/>
              <a:cs typeface="Aparajita"/>
              <a:sym typeface="Aparajita"/>
            </a:endParaRPr>
          </a:p>
        </p:txBody>
      </p:sp>
      <p:pic>
        <p:nvPicPr>
          <p:cNvPr id="29" name="Google Shape;29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3926" y="559277"/>
            <a:ext cx="1223100" cy="1223100"/>
          </a:xfrm>
          <a:prstGeom prst="roundRect">
            <a:avLst>
              <a:gd fmla="val 4167" name="adj"/>
            </a:avLst>
          </a:prstGeom>
          <a:solidFill>
            <a:srgbClr val="FFFFFF"/>
          </a:solidFill>
          <a:ln cap="sq" cmpd="sng" w="76200">
            <a:solidFill>
              <a:srgbClr val="EAEAEA"/>
            </a:solidFill>
            <a:prstDash val="solid"/>
            <a:miter lim="800000"/>
            <a:headEnd len="sm" w="sm" type="none"/>
            <a:tailEnd len="sm" w="sm" type="none"/>
          </a:ln>
          <a:effectLst>
            <a:reflection blurRad="0" dir="5400000" dist="5000" endA="0" endPos="28000" fadeDir="5400012" kx="0" rotWithShape="0" algn="bl" stA="33000" stPos="0" sy="-100000" ky="0"/>
          </a:effectLst>
        </p:spPr>
      </p:pic>
      <p:pic>
        <p:nvPicPr>
          <p:cNvPr id="30" name="Google Shape;30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168384" y="4964115"/>
            <a:ext cx="1421050" cy="1421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