
<file path=[Content_Types].xml><?xml version="1.0" encoding="utf-8"?>
<Types xmlns="http://schemas.openxmlformats.org/package/2006/content-types">
  <Default ContentType="image/jpeg" Extension="jpg"/>
  <Default ContentType="image/svg+xml" Extension="svg"/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11" Type="http://schemas.openxmlformats.org/officeDocument/2006/relationships/slide" Target="slides/slide8.xml"/><Relationship Id="rId22" Type="http://schemas.openxmlformats.org/officeDocument/2006/relationships/slide" Target="slides/slide19.xml"/><Relationship Id="rId10" Type="http://schemas.openxmlformats.org/officeDocument/2006/relationships/slide" Target="slides/slide7.xml"/><Relationship Id="rId21" Type="http://schemas.openxmlformats.org/officeDocument/2006/relationships/slide" Target="slides/slide18.xml"/><Relationship Id="rId13" Type="http://schemas.openxmlformats.org/officeDocument/2006/relationships/slide" Target="slides/slide10.xml"/><Relationship Id="rId24" Type="http://schemas.openxmlformats.org/officeDocument/2006/relationships/slide" Target="slides/slide21.xml"/><Relationship Id="rId12" Type="http://schemas.openxmlformats.org/officeDocument/2006/relationships/slide" Target="slides/slide9.xml"/><Relationship Id="rId23" Type="http://schemas.openxmlformats.org/officeDocument/2006/relationships/slide" Target="slides/slide20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6" Type="http://schemas.openxmlformats.org/officeDocument/2006/relationships/slide" Target="slides/slide3.xml"/><Relationship Id="rId18" Type="http://schemas.openxmlformats.org/officeDocument/2006/relationships/slide" Target="slides/slide15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82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007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8577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486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289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4059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008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9187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619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19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486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066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38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563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480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1623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9958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A6D2D2B-6CDD-4320-967E-3726B848216E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B0609-BF1A-4969-B42F-59A825C261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6714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CFF2-B936-43C5-8022-C6CF4D529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474" y="1219200"/>
            <a:ext cx="11061575" cy="4382610"/>
          </a:xfrm>
        </p:spPr>
        <p:txBody>
          <a:bodyPr/>
          <a:lstStyle/>
          <a:p>
            <a:r>
              <a:rPr lang="hi-I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16000" endPos="45500" dir="5400000" sy="-100000" algn="bl" rotWithShape="0"/>
                </a:effectLst>
              </a:rPr>
              <a:t>     उदाहरण से </a:t>
            </a:r>
            <a:br>
              <a:rPr lang="hi-I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16000" endPos="45500" dir="5400000" sy="-100000" algn="bl" rotWithShape="0"/>
                </a:effectLst>
              </a:rPr>
            </a:br>
            <a:br>
              <a:rPr lang="hi-I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16000" endPos="45500" dir="5400000" sy="-100000" algn="bl" rotWithShape="0"/>
                </a:effectLst>
              </a:rPr>
            </a:br>
            <a:r>
              <a:rPr lang="hi-I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16000" endPos="45500" dir="5400000" sy="-100000" algn="bl" rotWithShape="0"/>
                </a:effectLst>
              </a:rPr>
              <a:t>          सिद्धांत की ओर </a:t>
            </a:r>
            <a:r>
              <a:rPr lang="hi-IN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16000" endPos="45500" dir="5400000" sy="-100000" algn="bl" rotWithShape="0"/>
                </a:effectLst>
              </a:rPr>
              <a:t> </a:t>
            </a:r>
            <a:endParaRPr lang="en-IN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160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151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EA06C-9DA7-45F0-A3C4-359034550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440531"/>
            <a:ext cx="9014988" cy="597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82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FC42DC-F1FC-44E1-B65F-3B4710FAF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37" y="576262"/>
            <a:ext cx="762952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36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CF6D9-4BAA-4AA0-BC73-07E172275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1209676"/>
            <a:ext cx="7108483" cy="439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73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85DDED-005B-47E7-BDF6-DD8AA474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5" y="571500"/>
            <a:ext cx="67056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16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C595EF-7CC6-42C1-8E9C-A5BAC56DD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64" y="476404"/>
            <a:ext cx="7063071" cy="590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52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239AE2-F0EA-4330-91B8-CE0C56CB8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331" y="832563"/>
            <a:ext cx="7401337" cy="51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2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948682-A725-4FFC-9163-6B08E28CF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08" y="863169"/>
            <a:ext cx="7715384" cy="513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69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D6BAD-A2A7-4F7B-82AF-CA173897E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013" y="1189608"/>
            <a:ext cx="6955413" cy="46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67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C19697-3862-4FD8-A93C-0BB9EACC1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23" y="1340528"/>
            <a:ext cx="5149369" cy="47495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B232F6-B60A-42F9-A9A5-5890D39F4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2" y="1321967"/>
            <a:ext cx="5010286" cy="476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44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AD7FC8-75B7-4E07-8C4D-A4B042048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52945" r="46116" b="18058"/>
          <a:stretch/>
        </p:blipFill>
        <p:spPr>
          <a:xfrm>
            <a:off x="3089429" y="653801"/>
            <a:ext cx="5575177" cy="555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6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5217FD9-ACF5-4044-8B16-7EBD84767D6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8" b="9228"/>
          <a:stretch>
            <a:fillRect/>
          </a:stretch>
        </p:blipFill>
        <p:spPr>
          <a:xfrm>
            <a:off x="1683171" y="1222904"/>
            <a:ext cx="8825658" cy="4412191"/>
          </a:xfrm>
        </p:spPr>
      </p:pic>
    </p:spTree>
    <p:extLst>
      <p:ext uri="{BB962C8B-B14F-4D97-AF65-F5344CB8AC3E}">
        <p14:creationId xmlns:p14="http://schemas.microsoft.com/office/powerpoint/2010/main" val="1273653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58EBC8-4E93-4C90-A427-7C785A226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4" t="48673" r="33447" b="26731"/>
          <a:stretch/>
        </p:blipFill>
        <p:spPr>
          <a:xfrm>
            <a:off x="1553594" y="1367161"/>
            <a:ext cx="9223930" cy="469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82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499A-6CF1-42D8-B20F-A71D7637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4" y="2095499"/>
            <a:ext cx="9836896" cy="3542281"/>
          </a:xfrm>
        </p:spPr>
        <p:txBody>
          <a:bodyPr>
            <a:normAutofit/>
          </a:bodyPr>
          <a:lstStyle/>
          <a:p>
            <a:r>
              <a:rPr lang="hi-IN" sz="15000" b="1" dirty="0"/>
              <a:t>जय जिनेन्द्र</a:t>
            </a:r>
            <a:r>
              <a:rPr lang="hi-IN" sz="8800" b="1" dirty="0"/>
              <a:t> </a:t>
            </a:r>
            <a:endParaRPr lang="en-IN" sz="8800" b="1" dirty="0"/>
          </a:p>
        </p:txBody>
      </p:sp>
    </p:spTree>
    <p:extLst>
      <p:ext uri="{BB962C8B-B14F-4D97-AF65-F5344CB8AC3E}">
        <p14:creationId xmlns:p14="http://schemas.microsoft.com/office/powerpoint/2010/main" val="119169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4E9F19D-AC28-4C15-91AA-BAA1610F7F3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" t="24207" r="-648" b="19653"/>
          <a:stretch/>
        </p:blipFill>
        <p:spPr>
          <a:xfrm>
            <a:off x="1583580" y="566737"/>
            <a:ext cx="8825658" cy="5724525"/>
          </a:xfrm>
        </p:spPr>
      </p:pic>
    </p:spTree>
    <p:extLst>
      <p:ext uri="{BB962C8B-B14F-4D97-AF65-F5344CB8AC3E}">
        <p14:creationId xmlns:p14="http://schemas.microsoft.com/office/powerpoint/2010/main" val="3988697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F20D796-F5B2-44D1-9F2C-3065822B18D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3750" r="-1295" b="10086"/>
          <a:stretch/>
        </p:blipFill>
        <p:spPr>
          <a:xfrm>
            <a:off x="1612155" y="185738"/>
            <a:ext cx="8825658" cy="6486524"/>
          </a:xfrm>
        </p:spPr>
      </p:pic>
    </p:spTree>
    <p:extLst>
      <p:ext uri="{BB962C8B-B14F-4D97-AF65-F5344CB8AC3E}">
        <p14:creationId xmlns:p14="http://schemas.microsoft.com/office/powerpoint/2010/main" val="1185928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16E730-A82B-4FCC-A664-7594EDC23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638175"/>
            <a:ext cx="779145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2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01B744-7AC4-4F7D-9524-485775CF1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" y="714375"/>
            <a:ext cx="7153275" cy="54292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430619-3DEC-439C-A948-5973F62B6618}"/>
              </a:ext>
            </a:extLst>
          </p:cNvPr>
          <p:cNvSpPr txBox="1"/>
          <p:nvPr/>
        </p:nvSpPr>
        <p:spPr>
          <a:xfrm>
            <a:off x="9048749" y="1566951"/>
            <a:ext cx="296227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8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आत्मा </a:t>
            </a:r>
            <a:endParaRPr lang="en-US" sz="8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Graphic 7" descr="Close">
            <a:extLst>
              <a:ext uri="{FF2B5EF4-FFF2-40B4-BE49-F238E27FC236}">
                <a16:creationId xmlns:a16="http://schemas.microsoft.com/office/drawing/2014/main" id="{F0BE3064-A3AF-42E8-8FE8-6CD3BB28D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57606" y="2895599"/>
            <a:ext cx="1291143" cy="129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17B0BA-CA46-4CA9-925A-F4E611F89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752" y="820130"/>
            <a:ext cx="8170495" cy="543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8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321B2A-AF19-4A11-BDD4-9C62E9834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80" y="762000"/>
            <a:ext cx="7569440" cy="567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3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32CE1-D334-4DC5-B3DD-71786F31A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13" y="1133475"/>
            <a:ext cx="9143462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46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